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10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336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339" r:id="rId35"/>
    <p:sldId id="288" r:id="rId36"/>
    <p:sldId id="289" r:id="rId37"/>
    <p:sldId id="343" r:id="rId38"/>
    <p:sldId id="290" r:id="rId39"/>
    <p:sldId id="291" r:id="rId40"/>
    <p:sldId id="292" r:id="rId41"/>
    <p:sldId id="340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42" r:id="rId56"/>
    <p:sldId id="306" r:id="rId57"/>
    <p:sldId id="307" r:id="rId58"/>
    <p:sldId id="308" r:id="rId59"/>
    <p:sldId id="309" r:id="rId60"/>
    <p:sldId id="310" r:id="rId61"/>
    <p:sldId id="311" r:id="rId62"/>
    <p:sldId id="34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1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223679-DFB7-4D8F-BA50-B15A1F8DC5F8}" type="datetimeFigureOut">
              <a:rPr lang="en-US" smtClean="0"/>
              <a:pPr/>
              <a:t>9/26/2012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33C37-3E41-4DC6-95FB-86C7950C483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1049232-C5CE-4D61-9E40-6F55310592BA}" type="datetime1">
              <a:rPr lang="en-US" smtClean="0"/>
              <a:pPr/>
              <a:t>9/26/2012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>
            <a:off x="1752600" y="6473952"/>
            <a:ext cx="4953000" cy="384048"/>
          </a:xfrm>
        </p:spPr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3BC3BBC-D9F7-4F61-AC3E-87B7C7E0C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14E8-4B78-446E-A702-D8B3F502168C}" type="datetime1">
              <a:rPr lang="en-US" smtClean="0"/>
              <a:pPr/>
              <a:t>9/26/2012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7229A-D041-4908-A197-8FB972E7E8E7}" type="datetime1">
              <a:rPr lang="en-US" smtClean="0"/>
              <a:pPr/>
              <a:t>9/26/2012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B9223C6-AB96-4FD3-AFB4-010E051E0CD6}" type="datetime1">
              <a:rPr lang="en-US" smtClean="0"/>
              <a:pPr/>
              <a:t>9/26/2012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3BC3BBC-D9F7-4F61-AC3E-87B7C7E0C7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C8F27418-D607-41EA-BEC4-49B6E8175403}" type="datetime1">
              <a:rPr lang="en-US" smtClean="0"/>
              <a:pPr/>
              <a:t>9/26/2012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3BC3BBC-D9F7-4F61-AC3E-87B7C7E0C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522C1-DA6D-4F82-97EC-FA36CAB15835}" type="datetime1">
              <a:rPr lang="en-US" smtClean="0"/>
              <a:pPr/>
              <a:t>9/26/2012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984D-8D97-4529-81F1-FD232706E811}" type="datetime1">
              <a:rPr lang="en-US" smtClean="0"/>
              <a:pPr/>
              <a:t>9/26/2012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86EB689-4A1A-49C8-B209-F41BFEADA1DB}" type="datetime1">
              <a:rPr lang="en-US" smtClean="0"/>
              <a:pPr/>
              <a:t>9/26/2012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3BC3BBC-D9F7-4F61-AC3E-87B7C7E0C7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C5771-09C5-404A-9B3B-053DA8F17A74}" type="datetime1">
              <a:rPr lang="en-US" smtClean="0"/>
              <a:pPr/>
              <a:t>9/26/2012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52600" y="6492240"/>
            <a:ext cx="5181600" cy="365760"/>
          </a:xfrm>
        </p:spPr>
        <p:txBody>
          <a:bodyPr/>
          <a:lstStyle/>
          <a:p>
            <a:r>
              <a:rPr lang="en-US" dirty="0" smtClean="0"/>
              <a:t>© 2014 </a:t>
            </a:r>
            <a:r>
              <a:rPr lang="en-US" dirty="0" err="1" smtClean="0"/>
              <a:t>Cengage</a:t>
            </a:r>
            <a:r>
              <a:rPr lang="en-US" dirty="0" smtClean="0"/>
              <a:t> Learning Engineering. All Rights Reserved.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8DD06F3-8BDE-496E-8354-F7BFA3FE6C56}" type="datetime1">
              <a:rPr lang="en-US" smtClean="0"/>
              <a:pPr/>
              <a:t>9/26/2012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3BC3BBC-D9F7-4F61-AC3E-87B7C7E0C7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92CE6DF-57B5-47D0-8709-906C799842E3}" type="datetime1">
              <a:rPr lang="en-US" smtClean="0"/>
              <a:pPr/>
              <a:t>9/26/2012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3BC3BBC-D9F7-4F61-AC3E-87B7C7E0C7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10FA962-0B25-471A-8504-16F8826E83EF}" type="datetime1">
              <a:rPr lang="en-US" smtClean="0"/>
              <a:pPr/>
              <a:t>9/26/2012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3BC3BBC-D9F7-4F61-AC3E-87B7C7E0C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990600"/>
            <a:ext cx="3581400" cy="8382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accent1"/>
                </a:solidFill>
              </a:rPr>
              <a:t>Chapter 2</a:t>
            </a:r>
            <a:endParaRPr lang="en-US" sz="4400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1981200"/>
            <a:ext cx="3581400" cy="2286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Computer Arithmetic and Digital Logic</a:t>
            </a:r>
            <a:endParaRPr lang="en-US" sz="3200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2014 </a:t>
            </a:r>
            <a:r>
              <a:rPr lang="en-US" dirty="0" err="1" smtClean="0"/>
              <a:t>Cengage</a:t>
            </a:r>
            <a:r>
              <a:rPr lang="en-US" dirty="0" smtClean="0"/>
              <a:t> Learning Engineering. All Rights Reserved.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9" name="Picture 10" descr="CL_Logo_RGB_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399" y="6257925"/>
            <a:ext cx="1371601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4" name="Picture 2" descr="H:\T DOCS\PPT JPEGS\Clements9781111987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066800"/>
            <a:ext cx="3535680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9218" name="Picture 2" descr="C:\Documents and Settings\altit\Desktop\Clements JPG_files\ch02\87046-tb02-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524000"/>
            <a:ext cx="6615112" cy="38156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100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101378" name="Picture 2" descr="C:\Documents and Settings\altit\Desktop\Clements JPG_files\ch02\87046-02-p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86161"/>
            <a:ext cx="5791200" cy="6285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10242" name="Picture 2" descr="C:\Documents and Settings\altit\Desktop\Clements JPG_files\ch02\87046-02-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3450" y="925513"/>
            <a:ext cx="4737100" cy="5005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11266" name="Picture 2" descr="C:\Documents and Settings\altit\Desktop\Clements JPG_files\ch02\87046-tb02-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6663" y="1318626"/>
            <a:ext cx="6611937" cy="4243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12290" name="Picture 2" descr="C:\Documents and Settings\altit\Desktop\Clements JPG_files\ch02\87046-02-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895600"/>
            <a:ext cx="5131582" cy="974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13314" name="Picture 2" descr="C:\Documents and Settings\altit\Desktop\Clements JPG_files\ch02\87046-02-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590800"/>
            <a:ext cx="4401437" cy="1511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14338" name="Picture 2" descr="C:\Documents and Settings\altit\Desktop\Clements JPG_files\ch02\87046-tb02-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143000"/>
            <a:ext cx="6408063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15362" name="Picture 2" descr="C:\Documents and Settings\altit\Desktop\Clements JPG_files\ch02\87046-02-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362200"/>
            <a:ext cx="5045952" cy="2090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16386" name="Picture 2" descr="C:\Documents and Settings\altit\Desktop\Clements JPG_files\ch02\87046-02-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895600"/>
            <a:ext cx="6512896" cy="1163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17410" name="Picture 2" descr="C:\Documents and Settings\altit\Desktop\Clements JPG_files\ch02\87046-02-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8963" y="374650"/>
            <a:ext cx="5426075" cy="6108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18434" name="Picture 2" descr="C:\Documents and Settings\altit\Desktop\Clements JPG_files\ch02\87046-02-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14600"/>
            <a:ext cx="5624975" cy="1776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1026" name="Picture 2" descr="C:\Documents and Settings\altit\Desktop\Clements JPG_files\ch02\87046-02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2663" y="1001713"/>
            <a:ext cx="4638675" cy="48529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81922" name="Picture 2" descr="C:\Documents and Settings\altit\Desktop\Clements JPG_files\ch02\87046-02-un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362200"/>
            <a:ext cx="4701060" cy="2127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19458" name="Picture 2" descr="C:\Documents and Settings\altit\Desktop\Clements JPG_files\ch02\87046-02-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1752600"/>
            <a:ext cx="1619250" cy="31996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20482" name="Picture 2" descr="C:\Documents and Settings\altit\Desktop\Clements JPG_files\ch02\87046-02-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2663" y="2559458"/>
            <a:ext cx="1963737" cy="1783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21506" name="Picture 2" descr="C:\Documents and Settings\altit\Desktop\Clements JPG_files\ch02\87046-02-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819400"/>
            <a:ext cx="4895554" cy="1004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22530" name="Picture 2" descr="C:\Documents and Settings\altit\Desktop\Clements JPG_files\ch02\87046-tb02-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133600"/>
            <a:ext cx="5138737" cy="25572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23554" name="Picture 2" descr="C:\Documents and Settings\altit\Desktop\Clements JPG_files\ch02\87046-tb02-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133600"/>
            <a:ext cx="5708741" cy="245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24578" name="Picture 2" descr="C:\Documents and Settings\altit\Desktop\Clements JPG_files\ch02\87046-02-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819400"/>
            <a:ext cx="5363111" cy="1084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25602" name="Picture 2" descr="C:\Documents and Settings\altit\Desktop\Clements JPG_files\ch02\87046-02-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743200"/>
            <a:ext cx="4837211" cy="1322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26626" name="Picture 2" descr="C:\Documents and Settings\altit\Desktop\Clements JPG_files\ch02\87046-tb02-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514600"/>
            <a:ext cx="5850403" cy="1749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27650" name="Picture 2" descr="C:\Documents and Settings\altit\Desktop\Clements JPG_files\ch02\87046-02-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752600"/>
            <a:ext cx="5605462" cy="32937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2050" name="Picture 2" descr="C:\Documents and Settings\altit\Desktop\Clements JPG_files\ch02\87046-tb02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600200"/>
            <a:ext cx="5313362" cy="35494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28674" name="Picture 2" descr="C:\Documents and Settings\altit\Desktop\Clements JPG_files\ch02\87046-02-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828800"/>
            <a:ext cx="5700712" cy="3183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29698" name="Picture 2" descr="C:\Documents and Settings\altit\Desktop\Clements JPG_files\ch02\87046-02-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895600"/>
            <a:ext cx="5837228" cy="11128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30722" name="Picture 2" descr="C:\Documents and Settings\altit\Desktop\Clements JPG_files\ch02\87046-tb02-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590800"/>
            <a:ext cx="5891363" cy="1636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31746" name="Picture 2" descr="C:\Documents and Settings\altit\Desktop\Clements JPG_files\ch02\87046-02-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438400"/>
            <a:ext cx="4938668" cy="1809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82946" name="Picture 2" descr="C:\Documents and Settings\altit\Desktop\Clements JPG_files\ch02\87046-02-un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81200"/>
            <a:ext cx="6435189" cy="2905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32770" name="Picture 2" descr="C:\Documents and Settings\altit\Desktop\Clements JPG_files\ch02\87046-02-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590800"/>
            <a:ext cx="5415957" cy="1670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33794" name="Picture 2" descr="C:\Documents and Settings\altit\Desktop\Clements JPG_files\ch02\87046-tb02-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209800"/>
            <a:ext cx="5345967" cy="2355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83970" name="Picture 2" descr="C:\Documents and Settings\altit\Desktop\Clements JPG_files\ch02\87046-02-un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895600"/>
            <a:ext cx="3177853" cy="1050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34818" name="Picture 2" descr="C:\Documents and Settings\altit\Desktop\Clements JPG_files\ch02\87046-02-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438400"/>
            <a:ext cx="4487996" cy="1822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35842" name="Picture 2" descr="C:\Documents and Settings\altit\Desktop\Clements JPG_files\ch02\87046-tb02-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2514600"/>
            <a:ext cx="1960562" cy="17989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3074" name="Picture 2" descr="C:\Documents and Settings\altit\Desktop\Clements JPG_files\ch02\87046-tb02-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667000"/>
            <a:ext cx="6173235" cy="1471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36866" name="Picture 2" descr="C:\Documents and Settings\altit\Desktop\Clements JPG_files\ch02\87046-02-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362200"/>
            <a:ext cx="5264843" cy="2047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84994" name="Picture 2" descr="C:\Documents and Settings\altit\Desktop\Clements JPG_files\ch02\87046-02-un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464946"/>
            <a:ext cx="5324475" cy="37928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37890" name="Picture 2" descr="C:\Documents and Settings\altit\Desktop\Clements JPG_files\ch02\87046-tb02-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209800"/>
            <a:ext cx="5791809" cy="2432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38914" name="Picture 2" descr="C:\Documents and Settings\altit\Desktop\Clements JPG_files\ch02\87046-02-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362200"/>
            <a:ext cx="4909664" cy="2282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39938" name="Picture 2" descr="C:\Documents and Settings\altit\Desktop\Clements JPG_files\ch02\87046-02-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209800"/>
            <a:ext cx="5453003" cy="2578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40962" name="Picture 2" descr="C:\Documents and Settings\altit\Desktop\Clements JPG_files\ch02\87046-02-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362200"/>
            <a:ext cx="5551232" cy="2047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41986" name="Picture 2" descr="C:\Documents and Settings\altit\Desktop\Clements JPG_files\ch02\87046-02-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05000"/>
            <a:ext cx="5886450" cy="30121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43010" name="Picture 2" descr="C:\Documents and Settings\altit\Desktop\Clements JPG_files\ch02\87046-02-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371600"/>
            <a:ext cx="4746625" cy="4024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44034" name="Picture 2" descr="C:\Documents and Settings\altit\Desktop\Clements JPG_files\ch02\87046-tb02-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209800"/>
            <a:ext cx="5717104" cy="2322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45058" name="Picture 2" descr="C:\Documents and Settings\altit\Desktop\Clements JPG_files\ch02\87046-02-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286000"/>
            <a:ext cx="5564644" cy="2236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4098" name="Picture 2" descr="C:\Documents and Settings\altit\Desktop\Clements JPG_files\ch02\87046-02-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981200"/>
            <a:ext cx="6368807" cy="2800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46082" name="Picture 2" descr="C:\Documents and Settings\altit\Desktop\Clements JPG_files\ch02\87046-02-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438400"/>
            <a:ext cx="4874650" cy="1895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47106" name="Picture 2" descr="C:\Documents and Settings\altit\Desktop\Clements JPG_files\ch02\87046-02-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362200"/>
            <a:ext cx="4790439" cy="1990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48130" name="Picture 2" descr="C:\Documents and Settings\altit\Desktop\Clements JPG_files\ch02\87046-tb02-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286000"/>
            <a:ext cx="5670149" cy="233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49154" name="Picture 2" descr="C:\Documents and Settings\altit\Desktop\Clements JPG_files\ch02\87046-02-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981200"/>
            <a:ext cx="5032375" cy="27759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50178" name="Picture 2" descr="C:\Documents and Settings\altit\Desktop\Clements JPG_files\ch02\87046-02-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828800"/>
            <a:ext cx="4541837" cy="32861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86018" name="Picture 2" descr="C:\Documents and Settings\altit\Desktop\Clements JPG_files\ch02\87046-02-un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209800"/>
            <a:ext cx="5468803" cy="268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51202" name="Picture 2" descr="C:\Documents and Settings\altit\Desktop\Clements JPG_files\ch02\87046-02-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743200"/>
            <a:ext cx="5020871" cy="1341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52226" name="Picture 2" descr="C:\Documents and Settings\altit\Desktop\Clements JPG_files\ch02\87046-tb02-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2286000"/>
            <a:ext cx="3687762" cy="23429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53250" name="Picture 2" descr="C:\Documents and Settings\altit\Desktop\Clements JPG_files\ch02\87046-tb02-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2590800"/>
            <a:ext cx="3918475" cy="1633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54274" name="Picture 2" descr="C:\Documents and Settings\altit\Desktop\Clements JPG_files\ch02\87046-02-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590800"/>
            <a:ext cx="4770438" cy="152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5122" name="Picture 2" descr="C:\Documents and Settings\altit\Desktop\Clements JPG_files\ch02\87046-02-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362200"/>
            <a:ext cx="5508726" cy="1987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55298" name="Picture 2" descr="C:\Documents and Settings\altit\Desktop\Clements JPG_files\ch02\87046-tb02-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2362200"/>
            <a:ext cx="3987914" cy="2051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56322" name="Picture 2" descr="C:\Documents and Settings\altit\Desktop\Clements JPG_files\ch02\87046-02-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362200"/>
            <a:ext cx="4453768" cy="2090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87042" name="Picture 2" descr="C:\Documents and Settings\altit\Desktop\Clements JPG_files\ch02\87046-02-un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286000"/>
            <a:ext cx="3999487" cy="2468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57346" name="Picture 2" descr="C:\Documents and Settings\altit\Desktop\Clements JPG_files\ch02\87046-02-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438400"/>
            <a:ext cx="5559425" cy="20333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58370" name="Picture 2" descr="C:\Documents and Settings\altit\Desktop\Clements JPG_files\ch02\87046-02-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362200"/>
            <a:ext cx="4702568" cy="2170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59394" name="Picture 2" descr="C:\Documents and Settings\altit\Desktop\Clements JPG_files\ch02\87046-02-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057400"/>
            <a:ext cx="5330396" cy="2571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0418" name="Picture 2" descr="C:\Documents and Settings\altit\Desktop\Clements JPG_files\ch02\87046-02-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8550" y="1136650"/>
            <a:ext cx="4406900" cy="4584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1442" name="Picture 2" descr="C:\Documents and Settings\altit\Desktop\Clements JPG_files\ch02\87046-02-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5163" y="1385888"/>
            <a:ext cx="5273675" cy="4084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2466" name="Picture 2" descr="C:\Documents and Settings\altit\Desktop\Clements JPG_files\ch02\87046-02-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163" y="2103438"/>
            <a:ext cx="6035675" cy="2651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3490" name="Picture 2" descr="C:\Documents and Settings\altit\Desktop\Clements JPG_files\ch02\87046-02-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362200"/>
            <a:ext cx="4394739" cy="2090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146" name="Picture 2" descr="C:\Documents and Settings\altit\Desktop\Clements JPG_files\ch02\87046-tb02-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828800"/>
            <a:ext cx="4598048" cy="2938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4514" name="Picture 2" descr="C:\Documents and Settings\altit\Desktop\Clements JPG_files\ch02\87046-02-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286000"/>
            <a:ext cx="6331067" cy="2203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5538" name="Picture 2" descr="C:\Documents and Settings\altit\Desktop\Clements JPG_files\ch02\87046-02-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514600"/>
            <a:ext cx="6683834" cy="1849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6562" name="Picture 2" descr="C:\Documents and Settings\altit\Desktop\Clements JPG_files\ch02\87046-02-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752600"/>
            <a:ext cx="4130675" cy="31925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7586" name="Picture 2" descr="C:\Documents and Settings\altit\Desktop\Clements JPG_files\ch02\87046-02-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286000"/>
            <a:ext cx="5166326" cy="2309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8610" name="Picture 2" descr="C:\Documents and Settings\altit\Desktop\Clements JPG_files\ch02\87046-tb02-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590800"/>
            <a:ext cx="5936073" cy="1639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69634" name="Picture 2" descr="C:\Documents and Settings\altit\Desktop\Clements JPG_files\ch02\87046-02-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286000"/>
            <a:ext cx="5649176" cy="2243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70658" name="Picture 2" descr="C:\Documents and Settings\altit\Desktop\Clements JPG_files\ch02\87046-02-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90800"/>
            <a:ext cx="5743005" cy="1566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71682" name="Picture 2" descr="C:\Documents and Settings\altit\Desktop\Clements JPG_files\ch02\87046-02-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752600"/>
            <a:ext cx="4978400" cy="3228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72706" name="Picture 2" descr="C:\Documents and Settings\altit\Desktop\Clements JPG_files\ch02\87046-02-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057400"/>
            <a:ext cx="4184650" cy="27347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73730" name="Picture 2" descr="C:\Documents and Settings\altit\Desktop\Clements JPG_files\ch02\87046-02-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219200"/>
            <a:ext cx="5435600" cy="44775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7170" name="Picture 2" descr="C:\Documents and Settings\altit\Desktop\Clements JPG_files\ch02\87046-tb02-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981200"/>
            <a:ext cx="4473936" cy="2776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74754" name="Picture 2" descr="C:\Documents and Settings\altit\Desktop\Clements JPG_files\ch02\87046-02-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438400"/>
            <a:ext cx="5402916" cy="2028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75778" name="Picture 2" descr="C:\Documents and Settings\altit\Desktop\Clements JPG_files\ch02\87046-tb02-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2362200"/>
            <a:ext cx="1814512" cy="22268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76802" name="Picture 2" descr="C:\Documents and Settings\altit\Desktop\Clements JPG_files\ch02\87046-tb02-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2286000"/>
            <a:ext cx="1893887" cy="2364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77826" name="Picture 2" descr="C:\Documents and Settings\altit\Desktop\Clements JPG_files\ch02\87046-tb02-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286000"/>
            <a:ext cx="6997115" cy="2282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78850" name="Picture 2" descr="C:\Documents and Settings\altit\Desktop\Clements JPG_files\ch02\87046-tb02-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362200"/>
            <a:ext cx="7069402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79874" name="Picture 2" descr="C:\Documents and Settings\altit\Desktop\Clements JPG_files\ch02\87046-02-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990600"/>
            <a:ext cx="5038725" cy="49414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80898" name="Picture 2" descr="C:\Documents and Settings\altit\Desktop\Clements JPG_files\ch02\87046-02-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133600"/>
            <a:ext cx="5664031" cy="2544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88066" name="Picture 2" descr="C:\Documents and Settings\altit\Desktop\Clements JPG_files\ch02\87046-02-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743200"/>
            <a:ext cx="5304299" cy="1481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89090" name="Picture 2" descr="C:\Documents and Settings\altit\Desktop\Clements JPG_files\ch02\87046-02-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752600"/>
            <a:ext cx="5133975" cy="35030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90114" name="Picture 2" descr="C:\Documents and Settings\altit\Desktop\Clements JPG_files\ch02\87046-02-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295400"/>
            <a:ext cx="4929187" cy="4510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8194" name="Picture 2" descr="C:\Documents and Settings\altit\Desktop\Clements JPG_files\ch02\87046-02-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990600"/>
            <a:ext cx="4740275" cy="46712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90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91138" name="Picture 2" descr="C:\Documents and Settings\altit\Desktop\Clements JPG_files\ch02\87046-02-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1575" y="633413"/>
            <a:ext cx="4260850" cy="5589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91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92162" name="Picture 2" descr="C:\Documents and Settings\altit\Desktop\Clements JPG_files\ch02\87046-tb02-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667000"/>
            <a:ext cx="7194731" cy="1450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92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93186" name="Picture 2" descr="C:\Documents and Settings\altit\Desktop\Clements JPG_files\ch02\87046-02-p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286000"/>
            <a:ext cx="3752850" cy="22096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93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94210" name="Picture 2" descr="C:\Documents and Settings\altit\Desktop\Clements JPG_files\ch02\87046-02-p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2133600"/>
            <a:ext cx="3136900" cy="24856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94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95234" name="Picture 2" descr="C:\Documents and Settings\altit\Desktop\Clements JPG_files\ch02\87046-tbp02-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2667000"/>
            <a:ext cx="2852244" cy="1358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96258" name="Picture 2" descr="C:\Documents and Settings\altit\Desktop\Clements JPG_files\ch02\87046-02-p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2514600"/>
            <a:ext cx="3481198" cy="1566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96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97282" name="Picture 2" descr="C:\Documents and Settings\altit\Desktop\Clements JPG_files\ch02\87046-02-p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1066800"/>
            <a:ext cx="3121025" cy="48732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97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98306" name="Picture 2" descr="C:\Documents and Settings\altit\Desktop\Clements JPG_files\ch02\87046-02-p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328862"/>
            <a:ext cx="4729866" cy="2090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98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99330" name="Picture 2" descr="C:\Documents and Settings\altit\Desktop\Clements JPG_files\ch02\87046-02-p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2057400"/>
            <a:ext cx="3451225" cy="2689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Cengage Learning Engineering. All Rights Reserved.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3BBC-D9F7-4F61-AC3E-87B7C7E0C76B}" type="slidenum">
              <a:rPr lang="en-US" smtClean="0"/>
              <a:pPr/>
              <a:t>99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Computer Organization and Architecture: Themes and Variations,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Edition 	Clements</a:t>
            </a:r>
            <a:endParaRPr lang="en-US" sz="1400" dirty="0"/>
          </a:p>
        </p:txBody>
      </p:sp>
      <p:pic>
        <p:nvPicPr>
          <p:cNvPr id="100354" name="Picture 2" descr="C:\Documents and Settings\altit\Desktop\Clements JPG_files\ch02\87046-02-p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590800"/>
            <a:ext cx="4114236" cy="1577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101</TotalTime>
  <Words>2207</Words>
  <Application>Microsoft Office PowerPoint</Application>
  <PresentationFormat>On-screen Show (4:3)</PresentationFormat>
  <Paragraphs>302</Paragraphs>
  <Slides>100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1" baseType="lpstr">
      <vt:lpstr>Oriel</vt:lpstr>
      <vt:lpstr>Chapter 2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</vt:vector>
  </TitlesOfParts>
  <Company>NTL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</dc:title>
  <dc:creator>altit</dc:creator>
  <cp:lastModifiedBy>altit</cp:lastModifiedBy>
  <cp:revision>18</cp:revision>
  <dcterms:created xsi:type="dcterms:W3CDTF">2012-09-07T16:32:26Z</dcterms:created>
  <dcterms:modified xsi:type="dcterms:W3CDTF">2012-09-26T13:48:50Z</dcterms:modified>
</cp:coreProperties>
</file>