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3679-DFB7-4D8F-BA50-B15A1F8DC5F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33C37-3E41-4DC6-95FB-86C7950C4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049232-C5CE-4D61-9E40-6F55310592BA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>
            <a:off x="1752600" y="6473952"/>
            <a:ext cx="4953000" cy="384048"/>
          </a:xfrm>
        </p:spPr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14E8-4B78-446E-A702-D8B3F502168C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229A-D041-4908-A197-8FB972E7E8E7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9223C6-AB96-4FD3-AFB4-010E051E0CD6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F27418-D607-41EA-BEC4-49B6E8175403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22C1-DA6D-4F82-97EC-FA36CAB15835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984D-8D97-4529-81F1-FD232706E811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6EB689-4A1A-49C8-B209-F41BFEADA1DB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5771-09C5-404A-9B3B-053DA8F17A74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52600" y="6492240"/>
            <a:ext cx="5181600" cy="365760"/>
          </a:xfrm>
        </p:spPr>
        <p:txBody>
          <a:bodyPr/>
          <a:lstStyle/>
          <a:p>
            <a:r>
              <a:rPr lang="en-US" dirty="0" smtClean="0"/>
              <a:t>© 2014 </a:t>
            </a:r>
            <a:r>
              <a:rPr lang="en-US" dirty="0" err="1" smtClean="0"/>
              <a:t>Cengage</a:t>
            </a:r>
            <a:r>
              <a:rPr lang="en-US" dirty="0" smtClean="0"/>
              <a:t> Learning Engineering.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DD06F3-8BDE-496E-8354-F7BFA3FE6C56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2CE6DF-57B5-47D0-8709-906C799842E3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0FA962-0B25-471A-8504-16F8826E83EF}" type="datetime1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C3BBC-D9F7-4F61-AC3E-87B7C7E0C7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90600"/>
            <a:ext cx="35814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Chapter </a:t>
            </a:r>
            <a:r>
              <a:rPr lang="en-US" sz="4400" dirty="0" smtClean="0">
                <a:solidFill>
                  <a:schemeClr val="accent1"/>
                </a:solidFill>
              </a:rPr>
              <a:t>6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81200"/>
            <a:ext cx="3581400" cy="2286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+mj-lt"/>
              </a:rPr>
              <a:t>Performance</a:t>
            </a:r>
            <a:r>
              <a:rPr lang="en-US" sz="3200" dirty="0" smtClean="0">
                <a:latin typeface="+mj-lt"/>
                <a:cs typeface="Times New Roman"/>
              </a:rPr>
              <a:t>–Meaning and Metrics</a:t>
            </a:r>
            <a:endParaRPr lang="en-US" sz="3200" dirty="0">
              <a:latin typeface="+mj-lt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</a:t>
            </a:r>
            <a:r>
              <a:rPr lang="en-US" dirty="0" err="1" smtClean="0"/>
              <a:t>Cengage</a:t>
            </a:r>
            <a:r>
              <a:rPr lang="en-US" dirty="0" smtClean="0"/>
              <a:t> Learning Engineering. All Rights Reserved.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10" descr="CL_Logo_RGB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399" y="6257925"/>
            <a:ext cx="137160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4" name="Picture 2" descr="H:\T DOCS\PPT JPEGS\Clements9781111987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53568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7506" name="Picture 2" descr="C:\Documents and Settings\altit\Desktop\Clements JPG_files\ch06\87046-06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427038"/>
            <a:ext cx="4559300" cy="600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8530" name="Picture 2" descr="C:\Documents and Settings\altit\Desktop\Clements JPG_files\ch06\87046-06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879368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9554" name="Picture 2" descr="C:\Documents and Settings\altit\Desktop\Clements JPG_files\ch06\87046-06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547041" cy="2471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0578" name="Picture 2" descr="C:\Documents and Settings\altit\Desktop\Clements JPG_files\ch06\87046-06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992191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1602" name="Picture 2" descr="C:\Documents and Settings\altit\Desktop\Clements JPG_files\ch06\87046-06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646585" cy="2157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2626" name="Picture 2" descr="C:\Documents and Settings\altit\Desktop\Clements JPG_files\ch06\87046-tb06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468937" cy="345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3650" name="Picture 2" descr="C:\Documents and Settings\altit\Desktop\Clements JPG_files\ch06\87046-06-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613582" cy="244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4674" name="Picture 2" descr="C:\Documents and Settings\altit\Desktop\Clements JPG_files\ch06\87046-tb06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706297" cy="167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5698" name="Picture 2" descr="C:\Documents and Settings\altit\Desktop\Clements JPG_files\ch06\87046-tb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490229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6722" name="Picture 2" descr="C:\Documents and Settings\altit\Desktop\Clements JPG_files\ch06\87046-tb06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880583" cy="2027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1030" name="Picture 6" descr="C:\Documents and Settings\altit\Desktop\Clements JPG_files\ch06\87046-06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618037" cy="336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7746" name="Picture 2" descr="C:\Documents and Settings\altit\Desktop\Clements JPG_files\ch06\87046-tb06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5688063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8770" name="Picture 2" descr="C:\Documents and Settings\altit\Desktop\Clements JPG_files\ch06\87046-06-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752975" cy="435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89794" name="Picture 2" descr="C:\Documents and Settings\altit\Desktop\Clements JPG_files\ch06\87046-tb06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736676" cy="2154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0818" name="Picture 2" descr="C:\Documents and Settings\altit\Desktop\Clements JPG_files\ch06\87046-tb06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31464" cy="159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1842" name="Picture 2" descr="C:\Documents and Settings\altit\Desktop\Clements JPG_files\ch06\87046-tb06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6048241" cy="159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2866" name="Picture 2" descr="C:\Documents and Settings\altit\Desktop\Clements JPG_files\ch06\87046-06-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297928" cy="155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3890" name="Picture 2" descr="C:\Documents and Settings\altit\Desktop\Clements JPG_files\ch06\87046-tb06-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612228" cy="222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4914" name="Picture 2" descr="C:\Documents and Settings\altit\Desktop\Clements JPG_files\ch06\87046-06-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278085" cy="304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5938" name="Picture 2" descr="C:\Documents and Settings\altit\Desktop\Clements JPG_files\ch06\87046-06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140" y="304800"/>
            <a:ext cx="4989460" cy="6300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6962" name="Picture 2" descr="C:\Documents and Settings\altit\Desktop\Clements JPG_files\ch06\87046-06-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881063"/>
            <a:ext cx="53467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0338" name="Picture 2" descr="C:\Documents and Settings\altit\Desktop\Clements JPG_files\ch06\87046-06-un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2728912" cy="185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7986" name="Picture 2" descr="C:\Documents and Settings\altit\Desktop\Clements JPG_files\ch06\87046-06-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131" y="304799"/>
            <a:ext cx="4264470" cy="625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99010" name="Picture 2" descr="C:\Documents and Settings\altit\Desktop\Clements JPG_files\ch06\87046-tb06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63" y="1477963"/>
            <a:ext cx="6059487" cy="390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0034" name="Picture 2" descr="C:\Documents and Settings\altit\Desktop\Clements JPG_files\ch06\87046-06-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99225" cy="345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1058" name="Picture 2" descr="C:\Documents and Settings\altit\Desktop\Clements JPG_files\ch06\87046-06-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629400" cy="3636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2082" name="Picture 2" descr="C:\Documents and Settings\altit\Desktop\Clements JPG_files\ch06\87046-tb06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886026" cy="138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3106" name="Picture 2" descr="C:\Documents and Settings\altit\Desktop\Clements JPG_files\ch06\87046-tb06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819400"/>
            <a:ext cx="5861155" cy="1216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4130" name="Picture 2" descr="C:\Documents and Settings\altit\Desktop\Clements JPG_files\ch06\87046-06-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683353" cy="267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5154" name="Picture 2" descr="C:\Documents and Settings\altit\Desktop\Clements JPG_files\ch06\87046-tb06-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38" y="1270000"/>
            <a:ext cx="6053137" cy="431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6178" name="Picture 2" descr="C:\Documents and Settings\altit\Desktop\Clements JPG_files\ch06\87046-tb06-0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551956" cy="339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7202" name="Picture 2" descr="C:\Documents and Settings\altit\Desktop\Clements JPG_files\ch06\87046-tb06-0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850" y="1133475"/>
            <a:ext cx="59563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1362" name="Picture 2" descr="C:\Documents and Settings\altit\Desktop\Clements JPG_files\ch06\87046-06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511800" cy="405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8226" name="Picture 2" descr="C:\Documents and Settings\altit\Desktop\Clements JPG_files\ch06\87046-tb06-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775" y="2014538"/>
            <a:ext cx="6138863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09250" name="Picture 2" descr="C:\Documents and Settings\altit\Desktop\Clements JPG_files\ch06\87046-06-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838" y="471488"/>
            <a:ext cx="5138737" cy="591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0274" name="Picture 2" descr="C:\Documents and Settings\altit\Desktop\Clements JPG_files\ch06\87046-06-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043482" cy="27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1298" name="Picture 2" descr="C:\Documents and Settings\altit\Desktop\Clements JPG_files\ch06\87046-06-un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227637" cy="323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2322" name="Picture 2" descr="C:\Documents and Settings\altit\Desktop\Clements JPG_files\ch06\87046-06-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560887" cy="410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3346" name="Picture 2" descr="C:\Documents and Settings\altit\Desktop\Clements JPG_files\ch06\87046-tb06-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851921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4370" name="Picture 2" descr="C:\Documents and Settings\altit\Desktop\Clements JPG_files\ch06\87046-tb06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94174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5394" name="Picture 2" descr="C:\Documents and Settings\altit\Desktop\Clements JPG_files\ch06\87046-tb06-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5146620" cy="122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6418" name="Picture 2" descr="C:\Documents and Settings\altit\Desktop\Clements JPG_files\ch06\87046-tb06-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907444" cy="122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7442" name="Picture 2" descr="C:\Documents and Settings\altit\Desktop\Clements JPG_files\ch06\87046-tb06-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90800"/>
            <a:ext cx="4965481" cy="136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2386" name="Picture 2" descr="C:\Documents and Settings\altit\Desktop\Clements JPG_files\ch06\87046-06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178550" cy="419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8466" name="Picture 2" descr="C:\Documents and Settings\altit\Desktop\Clements JPG_files\ch06\87046-06-P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5007697" cy="17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319490" name="Picture 2" descr="C:\Documents and Settings\altit\Desktop\Clements JPG_files\ch06\87046-06-P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90800"/>
            <a:ext cx="3894036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3410" name="Picture 2" descr="C:\Documents and Settings\altit\Desktop\Clements JPG_files\ch06\87046-06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71874" cy="37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4434" name="Picture 2" descr="C:\Documents and Settings\altit\Desktop\Clements JPG_files\ch06\87046-06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67337" cy="3586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5458" name="Picture 2" descr="C:\Documents and Settings\altit\Desktop\Clements JPG_files\ch06\87046-06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53112" cy="376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 Cengage Learning Engineering. All Rights Reserved.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3BBC-D9F7-4F61-AC3E-87B7C7E0C7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45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Computer Organization and Architecture: Themes and Variations,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Edition 	Clements</a:t>
            </a:r>
            <a:endParaRPr lang="en-US" sz="1400" dirty="0"/>
          </a:p>
        </p:txBody>
      </p:sp>
      <p:pic>
        <p:nvPicPr>
          <p:cNvPr id="276482" name="Picture 2" descr="C:\Documents and Settings\altit\Desktop\Clements JPG_files\ch06\87046-06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6049737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1127</Words>
  <Application>Microsoft Office PowerPoint</Application>
  <PresentationFormat>On-screen Show (4:3)</PresentationFormat>
  <Paragraphs>155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Oriel</vt:lpstr>
      <vt:lpstr>Chapter 6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NTL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altit</dc:creator>
  <cp:lastModifiedBy>altit</cp:lastModifiedBy>
  <cp:revision>39</cp:revision>
  <dcterms:created xsi:type="dcterms:W3CDTF">2012-09-07T16:32:26Z</dcterms:created>
  <dcterms:modified xsi:type="dcterms:W3CDTF">2012-09-26T17:14:34Z</dcterms:modified>
</cp:coreProperties>
</file>