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0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259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0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23679-DFB7-4D8F-BA50-B15A1F8DC5F8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33C37-3E41-4DC6-95FB-86C7950C48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1049232-C5CE-4D61-9E40-6F55310592BA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1752600" y="6473952"/>
            <a:ext cx="4953000" cy="384048"/>
          </a:xfrm>
        </p:spPr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14E8-4B78-446E-A702-D8B3F502168C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229A-D041-4908-A197-8FB972E7E8E7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B9223C6-AB96-4FD3-AFB4-010E051E0CD6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8F27418-D607-41EA-BEC4-49B6E8175403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2C1-DA6D-4F82-97EC-FA36CAB15835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984D-8D97-4529-81F1-FD232706E811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86EB689-4A1A-49C8-B209-F41BFEADA1DB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C5771-09C5-404A-9B3B-053DA8F17A74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52600" y="6492240"/>
            <a:ext cx="5181600" cy="365760"/>
          </a:xfrm>
        </p:spPr>
        <p:txBody>
          <a:bodyPr/>
          <a:lstStyle/>
          <a:p>
            <a:r>
              <a:rPr lang="en-US" dirty="0" smtClean="0"/>
              <a:t>© 2014 </a:t>
            </a:r>
            <a:r>
              <a:rPr lang="en-US" dirty="0" err="1" smtClean="0"/>
              <a:t>Cengage</a:t>
            </a:r>
            <a:r>
              <a:rPr lang="en-US" dirty="0" smtClean="0"/>
              <a:t> Learning Engineering. All Rights Reserved.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8DD06F3-8BDE-496E-8354-F7BFA3FE6C56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92CE6DF-57B5-47D0-8709-906C799842E3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10FA962-0B25-471A-8504-16F8826E83EF}" type="datetime1">
              <a:rPr lang="en-US" smtClean="0"/>
              <a:pPr/>
              <a:t>9/27/2012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990600"/>
            <a:ext cx="3581400" cy="8382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accent1"/>
                </a:solidFill>
              </a:rPr>
              <a:t>Chapter 12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981200"/>
            <a:ext cx="3581400" cy="2286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+mj-lt"/>
              </a:rPr>
              <a:t>Input/Output</a:t>
            </a:r>
            <a:endParaRPr lang="en-US" sz="3200" dirty="0">
              <a:latin typeface="+mj-lt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2014 </a:t>
            </a:r>
            <a:r>
              <a:rPr lang="en-US" dirty="0" err="1" smtClean="0"/>
              <a:t>Cengage</a:t>
            </a:r>
            <a:r>
              <a:rPr lang="en-US" dirty="0" smtClean="0"/>
              <a:t> Learning Engineering.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10" descr="CL_Logo_RGB_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399" y="6257925"/>
            <a:ext cx="1371601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" name="Picture 2" descr="H:\T DOCS\PPT JPEGS\Clements9781111987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066800"/>
            <a:ext cx="353568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4402" name="Picture 2" descr="C:\Documents and Settings\altit\Desktop\Clements JPG_files\ch12\87046-12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057400"/>
            <a:ext cx="5508625" cy="2785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466" name="Picture 2" descr="C:\Documents and Settings\altit\Desktop\Clements JPG_files\ch12\87046-12-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0"/>
            <a:ext cx="4929187" cy="3856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490" name="Picture 2" descr="C:\Documents and Settings\altit\Desktop\Clements JPG_files\ch12\87046-12-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95400"/>
            <a:ext cx="6261460" cy="3979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4514" name="Picture 2" descr="C:\Documents and Settings\altit\Desktop\Clements JPG_files\ch12\87046-12-P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209800"/>
            <a:ext cx="5480857" cy="2449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5538" name="Picture 2" descr="C:\Documents and Settings\altit\Desktop\Clements JPG_files\ch12\87046-12-P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5705475" cy="4006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6562" name="Picture 2" descr="C:\Documents and Settings\altit\Desktop\Clements JPG_files\ch12\87046-12-un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590800"/>
            <a:ext cx="3636258" cy="1712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5426" name="Picture 2" descr="C:\Documents and Settings\altit\Desktop\Clements JPG_files\ch12\87046-12-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0"/>
            <a:ext cx="5937270" cy="348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6450" name="Picture 2" descr="C:\Documents and Settings\altit\Desktop\Clements JPG_files\ch12\87046-12-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981200"/>
            <a:ext cx="5108575" cy="2899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7474" name="Picture 2" descr="C:\Documents and Settings\altit\Desktop\Clements JPG_files\ch12\87046-12-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133600"/>
            <a:ext cx="4386262" cy="2635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8498" name="Picture 2" descr="C:\Documents and Settings\altit\Desktop\Clements JPG_files\ch12\87046-12-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438400"/>
            <a:ext cx="5075604" cy="199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9522" name="Picture 2" descr="C:\Documents and Settings\altit\Desktop\Clements JPG_files\ch12\87046-12-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828800"/>
            <a:ext cx="5084762" cy="3271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0546" name="Picture 2" descr="C:\Documents and Settings\altit\Desktop\Clements JPG_files\ch12\87046-12-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592132" cy="1762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1570" name="Picture 2" descr="C:\Documents and Settings\altit\Desktop\Clements JPG_files\ch12\87046-12-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828800"/>
            <a:ext cx="5084762" cy="3229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2594" name="Picture 2" descr="C:\Documents and Settings\altit\Desktop\Clements JPG_files\ch12\87046-12-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438400"/>
            <a:ext cx="4601184" cy="1998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3618" name="Picture 2" descr="C:\Documents and Settings\altit\Desktop\Clements JPG_files\ch12\87046-12-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514600"/>
            <a:ext cx="5596534" cy="196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036" name="Picture 12" descr="C:\Documents and Settings\altit\Desktop\Clements JPG_files\ch12\87046-12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362200"/>
            <a:ext cx="5523295" cy="212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4642" name="Picture 2" descr="C:\Documents and Settings\altit\Desktop\Clements JPG_files\ch12\87046-12-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4861729" cy="3294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5666" name="Picture 2" descr="C:\Documents and Settings\altit\Desktop\Clements JPG_files\ch12\87046-12-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133600"/>
            <a:ext cx="5496790" cy="241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6690" name="Picture 2" descr="C:\Documents and Settings\altit\Desktop\Clements JPG_files\ch12\87046-12-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590800"/>
            <a:ext cx="5290274" cy="167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7714" name="Picture 2" descr="C:\Documents and Settings\altit\Desktop\Clements JPG_files\ch12\87046-12-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90600"/>
            <a:ext cx="4167187" cy="4809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8738" name="Picture 2" descr="C:\Documents and Settings\altit\Desktop\Clements JPG_files\ch12\87046-12-un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86000"/>
            <a:ext cx="6394923" cy="2408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9762" name="Picture 2" descr="C:\Documents and Settings\altit\Desktop\Clements JPG_files\ch12\87046-12-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09800"/>
            <a:ext cx="4489304" cy="2255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0786" name="Picture 2" descr="C:\Documents and Settings\altit\Desktop\Clements JPG_files\ch12\87046-12-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81200"/>
            <a:ext cx="4846637" cy="2799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1810" name="Picture 2" descr="C:\Documents and Settings\altit\Desktop\Clements JPG_files\ch12\87046-12-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590800"/>
            <a:ext cx="6237537" cy="168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2834" name="Picture 2" descr="C:\Documents and Settings\altit\Desktop\Clements JPG_files\ch12\87046-12-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447800"/>
            <a:ext cx="4681537" cy="3838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3858" name="Picture 2" descr="C:\Documents and Settings\altit\Desktop\Clements JPG_files\ch12\87046-12-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00200"/>
            <a:ext cx="5221287" cy="3674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07234" name="Picture 2" descr="C:\Documents and Settings\altit\Desktop\Clements JPG_files\ch12\87046-12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371600"/>
            <a:ext cx="4429125" cy="4164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4882" name="Picture 2" descr="C:\Documents and Settings\altit\Desktop\Clements JPG_files\ch12\87046-12-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5675312" cy="4326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5906" name="Picture 2" descr="C:\Documents and Settings\altit\Desktop\Clements JPG_files\ch12\87046-12-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5121275" cy="4379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6930" name="Picture 2" descr="C:\Documents and Settings\altit\Desktop\Clements JPG_files\ch12\87046-tb12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828800"/>
            <a:ext cx="3279775" cy="2885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7954" name="Picture 2" descr="C:\Documents and Settings\altit\Desktop\Clements JPG_files\ch12\87046-12-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371600"/>
            <a:ext cx="5781675" cy="4191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8978" name="Picture 2" descr="C:\Documents and Settings\altit\Desktop\Clements JPG_files\ch12\87046-12-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650" y="773113"/>
            <a:ext cx="4584700" cy="5310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40002" name="Picture 2" descr="C:\Documents and Settings\altit\Desktop\Clements JPG_files\ch12\87046-12-un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81200"/>
            <a:ext cx="5828614" cy="264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41026" name="Picture 2" descr="C:\Documents and Settings\altit\Desktop\Clements JPG_files\ch12\87046-12-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47800"/>
            <a:ext cx="5608637" cy="3899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42050" name="Picture 2" descr="C:\Documents and Settings\altit\Desktop\Clements JPG_files\ch12\87046-12-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313" y="914400"/>
            <a:ext cx="5157787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43074" name="Picture 2" descr="C:\Documents and Settings\altit\Desktop\Clements JPG_files\ch12\87046-tb12-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514600"/>
            <a:ext cx="5551853" cy="1843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44098" name="Picture 2" descr="C:\Documents and Settings\altit\Desktop\Clements JPG_files\ch12\87046-12-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81200"/>
            <a:ext cx="4992687" cy="2787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08258" name="Picture 2" descr="C:\Documents and Settings\altit\Desktop\Clements JPG_files\ch12\87046-12-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133600"/>
            <a:ext cx="5549003" cy="2373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026" name="Picture 2" descr="C:\Documents and Settings\altit\Desktop\Clements JPG_files\ch12\87046-12-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05000"/>
            <a:ext cx="5684837" cy="2971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050" name="Picture 2" descr="C:\Documents and Settings\altit\Desktop\Clements JPG_files\ch12\87046-12-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066800"/>
            <a:ext cx="5211762" cy="4753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074" name="Picture 2" descr="C:\Documents and Settings\altit\Desktop\Clements JPG_files\ch12\87046-12-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5303837" cy="4282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098" name="Picture 2" descr="C:\Documents and Settings\altit\Desktop\Clements JPG_files\ch12\87046-12-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590800"/>
            <a:ext cx="4703444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122" name="Picture 2" descr="C:\Documents and Settings\altit\Desktop\Clements JPG_files\ch12\87046-12-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5797905" cy="298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46" name="Picture 2" descr="C:\Documents and Settings\altit\Desktop\Clements JPG_files\ch12\87046-12-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743200"/>
            <a:ext cx="5039720" cy="1289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170" name="Picture 2" descr="C:\Documents and Settings\altit\Desktop\Clements JPG_files\ch12\87046-12-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5914132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194" name="Picture 2" descr="C:\Documents and Settings\altit\Desktop\Clements JPG_files\ch12\87046-12-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0"/>
            <a:ext cx="6172200" cy="3442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218" name="Picture 2" descr="C:\Documents and Settings\altit\Desktop\Clements JPG_files\ch12\87046-12-un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524000"/>
            <a:ext cx="2435225" cy="3739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0242" name="Picture 2" descr="C:\Documents and Settings\altit\Desktop\Clements JPG_files\ch12\87046-12-un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057400"/>
            <a:ext cx="2503487" cy="2846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09282" name="Picture 2" descr="C:\Documents and Settings\altit\Desktop\Clements JPG_files\ch12\87046-12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81200"/>
            <a:ext cx="5105400" cy="2816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1266" name="Picture 2" descr="C:\Documents and Settings\altit\Desktop\Clements JPG_files\ch12\87046-12-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76400"/>
            <a:ext cx="5095875" cy="3487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2290" name="Picture 2" descr="C:\Documents and Settings\altit\Desktop\Clements JPG_files\ch12\87046-12-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76400"/>
            <a:ext cx="6273016" cy="3551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3314" name="Picture 2" descr="C:\Documents and Settings\altit\Desktop\Clements JPG_files\ch12\87046-12-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5976937" cy="4176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4338" name="Picture 2" descr="C:\Documents and Settings\altit\Desktop\Clements JPG_files\ch12\87046-12-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14400"/>
            <a:ext cx="4783137" cy="5018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5362" name="Picture 2" descr="C:\Documents and Settings\altit\Desktop\Clements JPG_files\ch12\87046-12-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0"/>
            <a:ext cx="5059362" cy="3598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6386" name="Picture 2" descr="C:\Documents and Settings\altit\Desktop\Clements JPG_files\ch12\87046-12-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438400"/>
            <a:ext cx="4660593" cy="1722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7410" name="Picture 2" descr="C:\Documents and Settings\altit\Desktop\Clements JPG_files\ch12\87046-12-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438400"/>
            <a:ext cx="4994773" cy="2035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8434" name="Picture 2" descr="C:\Documents and Settings\altit\Desktop\Clements JPG_files\ch12\87046-12-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838200"/>
            <a:ext cx="5300662" cy="5078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9458" name="Picture 2" descr="C:\Documents and Settings\altit\Desktop\Clements JPG_files\ch12\87046-tb12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895600"/>
            <a:ext cx="5780265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0482" name="Picture 2" descr="C:\Documents and Settings\altit\Desktop\Clements JPG_files\ch12\87046-12-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8800"/>
            <a:ext cx="6142037" cy="3146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0306" name="Picture 2" descr="C:\Documents and Settings\altit\Desktop\Clements JPG_files\ch12\87046-12-un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52600"/>
            <a:ext cx="5734050" cy="3394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1506" name="Picture 2" descr="C:\Documents and Settings\altit\Desktop\Clements JPG_files\ch12\87046-tb12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143000"/>
            <a:ext cx="5313362" cy="4553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2530" name="Picture 2" descr="C:\Documents and Settings\altit\Desktop\Clements JPG_files\ch12\87046-12-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905000"/>
            <a:ext cx="4697845" cy="293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3554" name="Picture 2" descr="C:\Documents and Settings\altit\Desktop\Clements JPG_files\ch12\87046-12-un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05000"/>
            <a:ext cx="5267325" cy="3255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4578" name="Picture 2" descr="C:\Documents and Settings\altit\Desktop\Clements JPG_files\ch12\87046-12-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188" y="752475"/>
            <a:ext cx="5126037" cy="535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5602" name="Picture 2" descr="C:\Documents and Settings\altit\Desktop\Clements JPG_files\ch12\87046-12-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04069"/>
            <a:ext cx="6734175" cy="4358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6626" name="Picture 2" descr="C:\Documents and Settings\altit\Desktop\Clements JPG_files\ch12\87046-12-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52600"/>
            <a:ext cx="5029200" cy="3309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7650" name="Picture 2" descr="C:\Documents and Settings\altit\Desktop\Clements JPG_files\ch12\87046-tb12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514600"/>
            <a:ext cx="4284470" cy="1770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8674" name="Picture 2" descr="C:\Documents and Settings\altit\Desktop\Clements JPG_files\ch12\87046-12-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0"/>
            <a:ext cx="5364162" cy="4639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9698" name="Picture 2" descr="C:\Documents and Settings\altit\Desktop\Clements JPG_files\ch12\87046-12-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283610" cy="3900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0722" name="Picture 2" descr="C:\Documents and Settings\altit\Desktop\Clements JPG_files\ch12\87046-12-un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0738" y="1371600"/>
            <a:ext cx="4919662" cy="4230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1330" name="Picture 2" descr="C:\Documents and Settings\altit\Desktop\Clements JPG_files\ch12\87046-12-un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905000"/>
            <a:ext cx="5514975" cy="3033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1746" name="Picture 2" descr="C:\Documents and Settings\altit\Desktop\Clements JPG_files\ch12\87046-12-un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888" y="923925"/>
            <a:ext cx="5102225" cy="501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2770" name="Picture 2" descr="C:\Documents and Settings\altit\Desktop\Clements JPG_files\ch12\87046-12-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905000"/>
            <a:ext cx="4589310" cy="308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3794" name="Picture 2" descr="C:\Documents and Settings\altit\Desktop\Clements JPG_files\ch12\87046-12-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88" y="831850"/>
            <a:ext cx="4846637" cy="5194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4818" name="Picture 2" descr="C:\Documents and Settings\altit\Desktop\Clements JPG_files\ch12\87046-12-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81200"/>
            <a:ext cx="6215456" cy="2941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5842" name="Picture 2" descr="C:\Documents and Settings\altit\Desktop\Clements JPG_files\ch12\87046-12-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590800"/>
            <a:ext cx="5370030" cy="153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6866" name="Picture 2" descr="C:\Documents and Settings\altit\Desktop\Clements JPG_files\ch12\87046-12-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514600"/>
            <a:ext cx="5204659" cy="188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7890" name="Picture 2" descr="C:\Documents and Settings\altit\Desktop\Clements JPG_files\ch12\87046-12-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758825"/>
            <a:ext cx="3889375" cy="534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8914" name="Picture 2" descr="C:\Documents and Settings\altit\Desktop\Clements JPG_files\ch12\87046-12-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362200"/>
            <a:ext cx="5523303" cy="211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9938" name="Picture 2" descr="C:\Documents and Settings\altit\Desktop\Clements JPG_files\ch12\87046-tb12-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09800"/>
            <a:ext cx="5493505" cy="2392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0962" name="Picture 2" descr="C:\Documents and Settings\altit\Desktop\Clements JPG_files\ch12\87046-tb12-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133600"/>
            <a:ext cx="5421261" cy="2547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2354" name="Picture 2" descr="C:\Documents and Settings\altit\Desktop\Clements JPG_files\ch12\87046-tb12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743200"/>
            <a:ext cx="7109130" cy="1457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1986" name="Picture 2" descr="C:\Documents and Settings\altit\Desktop\Clements JPG_files\ch12\87046-12-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209800"/>
            <a:ext cx="5319199" cy="243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3010" name="Picture 2" descr="C:\Documents and Settings\altit\Desktop\Clements JPG_files\ch12\87046-tb12-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76400"/>
            <a:ext cx="5313362" cy="3556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4034" name="Picture 2" descr="C:\Documents and Settings\altit\Desktop\Clements JPG_files\ch12\87046-tb12-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743200"/>
            <a:ext cx="5894021" cy="1389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5058" name="Picture 2" descr="C:\Documents and Settings\altit\Desktop\Clements JPG_files\ch12\87046-12-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971800"/>
            <a:ext cx="5768968" cy="1023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6082" name="Picture 2" descr="C:\Documents and Settings\altit\Desktop\Clements JPG_files\ch12\87046-12-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133600"/>
            <a:ext cx="5263503" cy="245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7106" name="Picture 2" descr="C:\Documents and Settings\altit\Desktop\Clements JPG_files\ch12\87046-12-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0"/>
            <a:ext cx="4767262" cy="3695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8130" name="Picture 2" descr="C:\Documents and Settings\altit\Desktop\Clements JPG_files\ch12\87046-12-un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362200"/>
            <a:ext cx="5510746" cy="2187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9154" name="Picture 2" descr="C:\Documents and Settings\altit\Desktop\Clements JPG_files\ch12\87046-12-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752600"/>
            <a:ext cx="4978142" cy="326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0178" name="Picture 2" descr="C:\Documents and Settings\altit\Desktop\Clements JPG_files\ch12\87046-12-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5277379" cy="2303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1202" name="Picture 2" descr="C:\Documents and Settings\altit\Desktop\Clements JPG_files\ch12\87046-12-un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981200"/>
            <a:ext cx="3225800" cy="2816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3378" name="Picture 2" descr="C:\Documents and Settings\altit\Desktop\Clements JPG_files\ch12\87046-12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819400"/>
            <a:ext cx="4951087" cy="136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2226" name="Picture 2" descr="C:\Documents and Settings\altit\Desktop\Clements JPG_files\ch12\87046-12-un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00200"/>
            <a:ext cx="3948112" cy="3545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3250" name="Picture 2" descr="C:\Documents and Settings\altit\Desktop\Clements JPG_files\ch12\87046-12-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362200"/>
            <a:ext cx="533198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4274" name="Picture 2" descr="C:\Documents and Settings\altit\Desktop\Clements JPG_files\ch12\87046-12-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133600"/>
            <a:ext cx="4842102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5298" name="Picture 2" descr="C:\Documents and Settings\altit\Desktop\Clements JPG_files\ch12\87046-12-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143000"/>
            <a:ext cx="5011737" cy="4653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6322" name="Picture 2" descr="C:\Documents and Settings\altit\Desktop\Clements JPG_files\ch12\87046-12-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667000"/>
            <a:ext cx="4758760" cy="1368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7346" name="Picture 2" descr="C:\Documents and Settings\altit\Desktop\Clements JPG_files\ch12\87046-12-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981200"/>
            <a:ext cx="4651667" cy="262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8370" name="Picture 2" descr="C:\Documents and Settings\altit\Desktop\Clements JPG_files\ch12\87046-12-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09800"/>
            <a:ext cx="5167891" cy="2352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9394" name="Picture 2" descr="C:\Documents and Settings\altit\Desktop\Clements JPG_files\ch12\87046-12-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676400"/>
            <a:ext cx="4597400" cy="3500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0418" name="Picture 2" descr="C:\Documents and Settings\altit\Desktop\Clements JPG_files\ch12\87046-12-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90800"/>
            <a:ext cx="5759104" cy="174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442" name="Picture 2" descr="C:\Documents and Settings\altit\Desktop\Clements JPG_files\ch12\87046-12-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24000"/>
            <a:ext cx="5237162" cy="3839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513</TotalTime>
  <Words>2291</Words>
  <Application>Microsoft Office PowerPoint</Application>
  <PresentationFormat>On-screen Show (4:3)</PresentationFormat>
  <Paragraphs>314</Paragraphs>
  <Slides>104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Oriel</vt:lpstr>
      <vt:lpstr>Chapter 12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</vt:vector>
  </TitlesOfParts>
  <Company>NTL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altit</dc:creator>
  <cp:lastModifiedBy>altit</cp:lastModifiedBy>
  <cp:revision>73</cp:revision>
  <dcterms:created xsi:type="dcterms:W3CDTF">2012-09-07T16:32:26Z</dcterms:created>
  <dcterms:modified xsi:type="dcterms:W3CDTF">2012-09-27T13:41:52Z</dcterms:modified>
</cp:coreProperties>
</file>