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51" r:id="rId2"/>
    <p:sldId id="532" r:id="rId3"/>
    <p:sldId id="533" r:id="rId4"/>
    <p:sldId id="498" r:id="rId5"/>
    <p:sldId id="530" r:id="rId6"/>
    <p:sldId id="534" r:id="rId7"/>
    <p:sldId id="531" r:id="rId8"/>
    <p:sldId id="535" r:id="rId9"/>
    <p:sldId id="53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61" d="100"/>
          <a:sy n="61" d="100"/>
        </p:scale>
        <p:origin x="13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2.6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/>
              <a:t>Direct Proof by Contradiction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Proof by contraposition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 the statement in the form:</a:t>
            </a:r>
          </a:p>
          <a:p>
            <a:pPr lvl="1"/>
            <a:r>
              <a:rPr lang="en-US" dirty="0">
                <a:sym typeface="Symbol" pitchFamily="18" charset="2"/>
              </a:rPr>
              <a:t> </a:t>
            </a:r>
            <a:r>
              <a:rPr lang="en-US" b="1" dirty="0"/>
              <a:t>x , if P(x) then Q(x)</a:t>
            </a:r>
          </a:p>
          <a:p>
            <a:r>
              <a:rPr lang="en-US" dirty="0"/>
              <a:t>Rewrite this statement in the contrapositive form:</a:t>
            </a:r>
          </a:p>
          <a:p>
            <a:pPr lvl="1"/>
            <a:r>
              <a:rPr lang="en-US" dirty="0">
                <a:sym typeface="Symbol" pitchFamily="18" charset="2"/>
              </a:rPr>
              <a:t> </a:t>
            </a:r>
            <a:r>
              <a:rPr lang="en-US" b="1" dirty="0"/>
              <a:t>x , if not Q(x) </a:t>
            </a:r>
            <a:r>
              <a:rPr lang="en-US" b="1"/>
              <a:t>then not P(x</a:t>
            </a:r>
            <a:r>
              <a:rPr lang="en-US" b="1" dirty="0"/>
              <a:t>)</a:t>
            </a:r>
          </a:p>
          <a:p>
            <a:r>
              <a:rPr lang="en-US" dirty="0"/>
              <a:t>Prove the contrapositive in a direct proof</a:t>
            </a:r>
          </a:p>
        </p:txBody>
      </p:sp>
    </p:spTree>
    <p:extLst>
      <p:ext uri="{BB962C8B-B14F-4D97-AF65-F5344CB8AC3E}">
        <p14:creationId xmlns:p14="http://schemas.microsoft.com/office/powerpoint/2010/main" val="71867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Prove: For all integers if x – y is odd, the x is odd or y is odd.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27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27D4DBA3-7CE4-B6A4-B080-998EE9575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practice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380BFC7-4C90-5C4D-9713-60296E4240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Prove:  </a:t>
            </a:r>
            <a:r>
              <a:rPr lang="en-US" dirty="0"/>
              <a:t>If x and y are two integers for which </a:t>
            </a:r>
            <a:r>
              <a:rPr lang="en-US" dirty="0" err="1"/>
              <a:t>x+y</a:t>
            </a:r>
            <a:r>
              <a:rPr lang="en-US" dirty="0"/>
              <a:t> is even, then x and y have the same </a:t>
            </a:r>
            <a:r>
              <a:rPr lang="en-US" b="1" dirty="0"/>
              <a:t>parity</a:t>
            </a:r>
            <a:r>
              <a:rPr lang="en-US" dirty="0"/>
              <a:t>.</a:t>
            </a:r>
          </a:p>
          <a:p>
            <a:r>
              <a:rPr lang="en-US" dirty="0"/>
              <a:t>DEFINITION - Two integers are said to have the same parity if they are both odd or both even.</a:t>
            </a: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Prove: If the sum of two real numbers is less than 50, then at least one of the numbers is less than 25.</a:t>
            </a:r>
          </a:p>
          <a:p>
            <a:pPr marL="0" indent="0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Another tool for “direct proof” is Proof by Contradiction.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Introduction:</a:t>
            </a:r>
          </a:p>
          <a:p>
            <a:pPr marL="457200" lvl="1" indent="0" eaLnBrk="1" hangingPunct="1">
              <a:buNone/>
            </a:pPr>
            <a:r>
              <a:rPr lang="en-US" dirty="0"/>
              <a:t>If A is true, what do you know about </a:t>
            </a:r>
            <a:r>
              <a:rPr lang="en-US" kern="1200" dirty="0"/>
              <a:t>¬ A  ?</a:t>
            </a:r>
          </a:p>
          <a:p>
            <a:pPr marL="457200" lvl="1" indent="0" eaLnBrk="1" hangingPunct="1">
              <a:buNone/>
            </a:pPr>
            <a:r>
              <a:rPr lang="en-US" kern="1200" dirty="0"/>
              <a:t>If A is false, what do you know about ¬ A ?</a:t>
            </a:r>
          </a:p>
          <a:p>
            <a:pPr marL="457200" lvl="1" indent="0" eaLnBrk="1" hangingPunct="1">
              <a:buNone/>
            </a:pPr>
            <a:r>
              <a:rPr lang="en-US" kern="1200" dirty="0"/>
              <a:t>If ¬ A is false, what do you know about A?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/>
              <a:t>Suppose that the statement is false.  That is, suppose the negation of the statement is true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/>
              <a:t>Show that this new supposition leads to a contradiction.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/>
              <a:t>Conclude that the original statement must be true.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87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this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greatest integer</a:t>
            </a:r>
          </a:p>
        </p:txBody>
      </p:sp>
    </p:spTree>
    <p:extLst>
      <p:ext uri="{BB962C8B-B14F-4D97-AF65-F5344CB8AC3E}">
        <p14:creationId xmlns:p14="http://schemas.microsoft.com/office/powerpoint/2010/main" val="92304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this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integer that is both even and odd</a:t>
            </a:r>
          </a:p>
        </p:txBody>
      </p:sp>
    </p:spTree>
    <p:extLst>
      <p:ext uri="{BB962C8B-B14F-4D97-AF65-F5344CB8AC3E}">
        <p14:creationId xmlns:p14="http://schemas.microsoft.com/office/powerpoint/2010/main" val="245946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this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3n+2 is odd, then n is odd</a:t>
            </a:r>
          </a:p>
          <a:p>
            <a:endParaRPr lang="en-US" dirty="0"/>
          </a:p>
          <a:p>
            <a:r>
              <a:rPr lang="en-US" dirty="0"/>
              <a:t>[Hint, be careful writing the negation of </a:t>
            </a:r>
            <a:r>
              <a:rPr lang="en-US"/>
              <a:t>this statement].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7626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304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Default Design</vt:lpstr>
      <vt:lpstr>Section 2.6</vt:lpstr>
      <vt:lpstr>Review: Proof by contraposition</vt:lpstr>
      <vt:lpstr>You try</vt:lpstr>
      <vt:lpstr>More practice</vt:lpstr>
      <vt:lpstr>Proof by Contradiction</vt:lpstr>
      <vt:lpstr>Proof by Contradiction</vt:lpstr>
      <vt:lpstr>Examples of this technique</vt:lpstr>
      <vt:lpstr>Examples of this technique</vt:lpstr>
      <vt:lpstr>Examples of this technique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Ben Schafer</cp:lastModifiedBy>
  <cp:revision>185</cp:revision>
  <dcterms:created xsi:type="dcterms:W3CDTF">2003-08-11T17:41:56Z</dcterms:created>
  <dcterms:modified xsi:type="dcterms:W3CDTF">2024-02-14T18:53:06Z</dcterms:modified>
</cp:coreProperties>
</file>