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1" r:id="rId2"/>
    <p:sldId id="539" r:id="rId3"/>
    <p:sldId id="541" r:id="rId4"/>
    <p:sldId id="542" r:id="rId5"/>
    <p:sldId id="538" r:id="rId6"/>
    <p:sldId id="534" r:id="rId7"/>
    <p:sldId id="531" r:id="rId8"/>
    <p:sldId id="537" r:id="rId9"/>
    <p:sldId id="53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60" d="100"/>
          <a:sy n="60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2.7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/>
              <a:t>Proof by cases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at??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r>
              <a:rPr lang="en-US" dirty="0"/>
              <a:t>Today we will wrap up the chapter on proofs.</a:t>
            </a:r>
          </a:p>
          <a:p>
            <a:endParaRPr lang="en-US" dirty="0"/>
          </a:p>
          <a:p>
            <a:r>
              <a:rPr lang="en-US" dirty="0"/>
              <a:t>The competency demo on chapter 2 will be next Wednesday.</a:t>
            </a:r>
          </a:p>
          <a:p>
            <a:pPr lvl="1"/>
            <a:r>
              <a:rPr lang="en-US" dirty="0"/>
              <a:t>I have posted a “practice sheet” </a:t>
            </a:r>
          </a:p>
          <a:p>
            <a:pPr lvl="1"/>
            <a:r>
              <a:rPr lang="en-US" dirty="0"/>
              <a:t>We will look at a sample CD on Monday</a:t>
            </a:r>
          </a:p>
        </p:txBody>
      </p:sp>
    </p:spTree>
    <p:extLst>
      <p:ext uri="{BB962C8B-B14F-4D97-AF65-F5344CB8AC3E}">
        <p14:creationId xmlns:p14="http://schemas.microsoft.com/office/powerpoint/2010/main" val="3119784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/>
              <a:t>Start the proof by supposing that the statement is false.  </a:t>
            </a:r>
          </a:p>
          <a:p>
            <a:pPr marL="914400" lvl="1" indent="-514350" eaLnBrk="1" hangingPunct="1"/>
            <a:r>
              <a:rPr lang="en-US" dirty="0"/>
              <a:t>That is, suppose the negation of the statement is true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/>
              <a:t>Show that this new supposition leads to a contradiction.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/>
              <a:t>Explicitly conclude that since the negation is false, the original statement must be true.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3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this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3n+2 is odd, then n is odd</a:t>
            </a:r>
          </a:p>
          <a:p>
            <a:endParaRPr lang="en-US" dirty="0"/>
          </a:p>
          <a:p>
            <a:r>
              <a:rPr lang="en-US" dirty="0"/>
              <a:t>[Hint, be careful writing the negation of </a:t>
            </a:r>
            <a:r>
              <a:rPr lang="en-US"/>
              <a:t>this statement].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6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product of any two consecutive integers is even.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Why is a "traditional" direct proof of this difficult?</a:t>
            </a:r>
          </a:p>
        </p:txBody>
      </p:sp>
    </p:spTree>
    <p:extLst>
      <p:ext uri="{BB962C8B-B14F-4D97-AF65-F5344CB8AC3E}">
        <p14:creationId xmlns:p14="http://schemas.microsoft.com/office/powerpoint/2010/main" val="329900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Cases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 general proof over ALL cases is nearly impossible to do.</a:t>
            </a:r>
          </a:p>
          <a:p>
            <a:pPr lvl="1"/>
            <a:r>
              <a:rPr lang="en-US" dirty="0"/>
              <a:t>But, the proof can be clearly divided into several distinct </a:t>
            </a:r>
            <a:r>
              <a:rPr lang="en-US" b="1" i="1" dirty="0"/>
              <a:t>cases</a:t>
            </a:r>
            <a:r>
              <a:rPr lang="en-US" dirty="0"/>
              <a:t> which cover all possible situations.</a:t>
            </a:r>
          </a:p>
          <a:p>
            <a:pPr lvl="1"/>
            <a:r>
              <a:rPr lang="en-US" dirty="0"/>
              <a:t>The proof then consists of several smaller proofs where you cover each case individually.</a:t>
            </a:r>
          </a:p>
        </p:txBody>
      </p:sp>
    </p:spTree>
    <p:extLst>
      <p:ext uri="{BB962C8B-B14F-4D97-AF65-F5344CB8AC3E}">
        <p14:creationId xmlns:p14="http://schemas.microsoft.com/office/powerpoint/2010/main" val="369087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this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product of any two consecutive integers is even.</a:t>
            </a:r>
          </a:p>
        </p:txBody>
      </p:sp>
    </p:spTree>
    <p:extLst>
      <p:ext uri="{BB962C8B-B14F-4D97-AF65-F5344CB8AC3E}">
        <p14:creationId xmlns:p14="http://schemas.microsoft.com/office/powerpoint/2010/main" val="92304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this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all real numbers x,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8" y="2895601"/>
            <a:ext cx="3000377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04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this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 n be an integer. If 3 does not divide n, then 3 divides n</a:t>
            </a:r>
            <a:r>
              <a:rPr lang="en-US" baseline="30000" dirty="0"/>
              <a:t>2</a:t>
            </a:r>
            <a:r>
              <a:rPr lang="en-US" dirty="0"/>
              <a:t>−1.</a:t>
            </a:r>
          </a:p>
        </p:txBody>
      </p:sp>
    </p:spTree>
    <p:extLst>
      <p:ext uri="{BB962C8B-B14F-4D97-AF65-F5344CB8AC3E}">
        <p14:creationId xmlns:p14="http://schemas.microsoft.com/office/powerpoint/2010/main" val="24594679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246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Section 2.7</vt:lpstr>
      <vt:lpstr>Where are we at??</vt:lpstr>
      <vt:lpstr>Proof by Contradiction</vt:lpstr>
      <vt:lpstr>Examples of this technique</vt:lpstr>
      <vt:lpstr>Prove</vt:lpstr>
      <vt:lpstr>Proof by Cases</vt:lpstr>
      <vt:lpstr>Examples of this technique</vt:lpstr>
      <vt:lpstr>Examples of this technique</vt:lpstr>
      <vt:lpstr>Examples of this technique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188</cp:revision>
  <dcterms:created xsi:type="dcterms:W3CDTF">2003-08-11T17:41:56Z</dcterms:created>
  <dcterms:modified xsi:type="dcterms:W3CDTF">2024-02-15T19:04:06Z</dcterms:modified>
</cp:coreProperties>
</file>