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51" r:id="rId2"/>
    <p:sldId id="547" r:id="rId3"/>
    <p:sldId id="554" r:id="rId4"/>
    <p:sldId id="556" r:id="rId5"/>
    <p:sldId id="557" r:id="rId6"/>
    <p:sldId id="571" r:id="rId7"/>
    <p:sldId id="572" r:id="rId8"/>
    <p:sldId id="570" r:id="rId9"/>
    <p:sldId id="548" r:id="rId10"/>
    <p:sldId id="558" r:id="rId11"/>
    <p:sldId id="566" r:id="rId12"/>
    <p:sldId id="567" r:id="rId13"/>
    <p:sldId id="564" r:id="rId14"/>
    <p:sldId id="565" r:id="rId15"/>
    <p:sldId id="568" r:id="rId16"/>
    <p:sldId id="5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3" autoAdjust="0"/>
    <p:restoredTop sz="94676" autoAdjust="0"/>
  </p:normalViewPr>
  <p:slideViewPr>
    <p:cSldViewPr>
      <p:cViewPr varScale="1">
        <p:scale>
          <a:sx n="76" d="100"/>
          <a:sy n="76" d="100"/>
        </p:scale>
        <p:origin x="9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4.3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 smtClean="0"/>
              <a:t>Properties of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ym typeface="Symbol"/>
              </a:rPr>
              <a:t>To be one-to-one we must show that</a:t>
            </a:r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>
                <a:sym typeface="Symbol"/>
              </a:rPr>
              <a:t>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) =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   [definition </a:t>
            </a:r>
            <a:r>
              <a:rPr lang="en-US" sz="2400" dirty="0"/>
              <a:t>of one-to-one </a:t>
            </a:r>
            <a:r>
              <a:rPr lang="en-US" sz="2400" dirty="0" smtClean="0"/>
              <a:t>function]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Suppose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and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are real numbers such that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/>
              <a:t>) =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+ 3 = 2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+ 3		substitution of definition of f(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2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2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	</a:t>
            </a:r>
            <a:r>
              <a:rPr lang="en-US" sz="2400" dirty="0" smtClean="0"/>
              <a:t>		Algebra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				Algebra</a:t>
            </a:r>
          </a:p>
          <a:p>
            <a:pPr marL="0" indent="0">
              <a:buNone/>
            </a:pPr>
            <a:r>
              <a:rPr lang="en-US" sz="2400" dirty="0">
                <a:sym typeface="Symbol"/>
              </a:rPr>
              <a:t></a:t>
            </a:r>
            <a:r>
              <a:rPr lang="en-US" sz="2400" dirty="0"/>
              <a:t> f(</a:t>
            </a:r>
            <a:r>
              <a:rPr lang="en-US" sz="2400" i="1" dirty="0"/>
              <a:t>x</a:t>
            </a:r>
            <a:r>
              <a:rPr lang="en-US" sz="2400" dirty="0"/>
              <a:t>) is a one-to-one function</a:t>
            </a:r>
          </a:p>
        </p:txBody>
      </p:sp>
    </p:spTree>
    <p:extLst>
      <p:ext uri="{BB962C8B-B14F-4D97-AF65-F5344CB8AC3E}">
        <p14:creationId xmlns:p14="http://schemas.microsoft.com/office/powerpoint/2010/main" val="6171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function.  </a:t>
            </a: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R		</a:t>
            </a:r>
            <a:endParaRPr lang="en-US" dirty="0" smtClean="0"/>
          </a:p>
          <a:p>
            <a:endParaRPr lang="en-US" i="1" dirty="0"/>
          </a:p>
          <a:p>
            <a:pPr marL="0" indent="0">
              <a:buNone/>
            </a:pPr>
            <a:r>
              <a:rPr lang="en-US" dirty="0" smtClean="0"/>
              <a:t>		f(</a:t>
            </a:r>
            <a:r>
              <a:rPr lang="en-US" i="1" dirty="0" smtClean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 smtClean="0"/>
              <a:t>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it a one-to-one function?</a:t>
            </a:r>
          </a:p>
          <a:p>
            <a:r>
              <a:rPr lang="en-US" dirty="0" smtClean="0"/>
              <a:t>Could you prove it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2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a Counter </a:t>
            </a:r>
            <a:r>
              <a:rPr lang="en-US" dirty="0"/>
              <a:t>example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Let</a:t>
            </a:r>
            <a:r>
              <a:rPr lang="en-US" i="1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2 and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-</a:t>
            </a:r>
            <a:r>
              <a:rPr lang="en-US" dirty="0" smtClean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f(x1) = 2</a:t>
            </a:r>
            <a:r>
              <a:rPr lang="en-US" baseline="30000" dirty="0" smtClean="0"/>
              <a:t>2</a:t>
            </a:r>
            <a:r>
              <a:rPr lang="en-US" dirty="0" smtClean="0"/>
              <a:t> + 4 = 8</a:t>
            </a:r>
          </a:p>
          <a:p>
            <a:pPr marL="0" indent="0">
              <a:buNone/>
            </a:pPr>
            <a:r>
              <a:rPr lang="en-US" dirty="0" smtClean="0"/>
              <a:t>f(x2) = (-2)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+ 4 =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Different values of </a:t>
            </a:r>
            <a:r>
              <a:rPr lang="en-US" i="1" dirty="0"/>
              <a:t>x</a:t>
            </a:r>
            <a:r>
              <a:rPr lang="en-US" dirty="0"/>
              <a:t> give same value of f(</a:t>
            </a:r>
            <a:r>
              <a:rPr lang="en-US" i="1" dirty="0"/>
              <a:t>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62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to the function</a:t>
            </a:r>
            <a:r>
              <a:rPr lang="en-US" dirty="0"/>
              <a:t>.  </a:t>
            </a: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R		</a:t>
            </a:r>
            <a:endParaRPr lang="en-US" dirty="0" smtClean="0"/>
          </a:p>
          <a:p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		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dirty="0" smtClean="0"/>
              <a:t>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it an onto function?</a:t>
            </a:r>
          </a:p>
          <a:p>
            <a:r>
              <a:rPr lang="en-US" dirty="0" smtClean="0"/>
              <a:t>Could you prove it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5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Suppose that </a:t>
            </a:r>
            <a:r>
              <a:rPr lang="en-US" sz="2400" i="1" dirty="0"/>
              <a:t>y</a:t>
            </a:r>
            <a:r>
              <a:rPr lang="en-US" sz="2400" dirty="0"/>
              <a:t> is a particular but arbitrary real number.  </a:t>
            </a:r>
          </a:p>
          <a:p>
            <a:pPr marL="0" indent="0">
              <a:buNone/>
            </a:pPr>
            <a:r>
              <a:rPr lang="en-US" sz="2400" dirty="0"/>
              <a:t>We need to show that there is some real number </a:t>
            </a:r>
            <a:r>
              <a:rPr lang="en-US" sz="2400" i="1" dirty="0"/>
              <a:t>x</a:t>
            </a:r>
            <a:r>
              <a:rPr lang="en-US" sz="2400" dirty="0"/>
              <a:t> whose image is </a:t>
            </a:r>
            <a:r>
              <a:rPr lang="en-US" sz="2400" i="1" dirty="0"/>
              <a:t>y</a:t>
            </a:r>
            <a:r>
              <a:rPr lang="en-US" sz="2400" dirty="0"/>
              <a:t>. 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such a real number exists, then</a:t>
            </a:r>
          </a:p>
          <a:p>
            <a:pPr marL="0" indent="0">
              <a:buNone/>
            </a:pPr>
            <a:r>
              <a:rPr lang="en-US" sz="2400" dirty="0"/>
              <a:t>2</a:t>
            </a:r>
            <a:r>
              <a:rPr lang="en-US" sz="2400" i="1" dirty="0"/>
              <a:t>x</a:t>
            </a:r>
            <a:r>
              <a:rPr lang="en-US" sz="2400" dirty="0"/>
              <a:t> + 3 = </a:t>
            </a:r>
            <a:r>
              <a:rPr lang="en-US" sz="2400" i="1" dirty="0"/>
              <a:t>y</a:t>
            </a:r>
            <a:r>
              <a:rPr lang="en-US" sz="2400" dirty="0"/>
              <a:t>			definition of our function</a:t>
            </a:r>
          </a:p>
          <a:p>
            <a:pPr marL="0" indent="0">
              <a:buNone/>
            </a:pPr>
            <a:r>
              <a:rPr lang="en-US" sz="2400" i="1" dirty="0"/>
              <a:t>x</a:t>
            </a:r>
            <a:r>
              <a:rPr lang="en-US" sz="2400" dirty="0"/>
              <a:t> = (</a:t>
            </a:r>
            <a:r>
              <a:rPr lang="en-US" sz="2400" i="1" dirty="0"/>
              <a:t>y</a:t>
            </a:r>
            <a:r>
              <a:rPr lang="en-US" sz="2400" dirty="0"/>
              <a:t> - 3)/2			algebra</a:t>
            </a:r>
          </a:p>
          <a:p>
            <a:pPr marL="0" indent="0">
              <a:buNone/>
            </a:pPr>
            <a:r>
              <a:rPr lang="en-US" sz="2400" i="1" dirty="0"/>
              <a:t>x</a:t>
            </a:r>
            <a:r>
              <a:rPr lang="en-US" sz="2400" dirty="0"/>
              <a:t> is a real number		closure</a:t>
            </a:r>
          </a:p>
          <a:p>
            <a:pPr marL="0" indent="0">
              <a:buNone/>
            </a:pPr>
            <a:r>
              <a:rPr lang="en-US" sz="2400" dirty="0">
                <a:sym typeface="Symbol"/>
              </a:rPr>
              <a:t></a:t>
            </a:r>
            <a:r>
              <a:rPr lang="en-US" sz="2400" dirty="0"/>
              <a:t> f(</a:t>
            </a:r>
            <a:r>
              <a:rPr lang="en-US" sz="2400" i="1" dirty="0"/>
              <a:t>x</a:t>
            </a:r>
            <a:r>
              <a:rPr lang="en-US" sz="2400" dirty="0"/>
              <a:t>) = 2</a:t>
            </a:r>
            <a:r>
              <a:rPr lang="en-US" sz="2400" i="1" dirty="0"/>
              <a:t>x</a:t>
            </a:r>
            <a:r>
              <a:rPr lang="en-US" sz="2400" dirty="0"/>
              <a:t> + 3 is an onto function</a:t>
            </a:r>
          </a:p>
        </p:txBody>
      </p:sp>
    </p:spTree>
    <p:extLst>
      <p:ext uri="{BB962C8B-B14F-4D97-AF65-F5344CB8AC3E}">
        <p14:creationId xmlns:p14="http://schemas.microsoft.com/office/powerpoint/2010/main" val="5459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to the function</a:t>
            </a:r>
            <a:r>
              <a:rPr lang="en-US" dirty="0"/>
              <a:t>.  </a:t>
            </a: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R		</a:t>
            </a:r>
            <a:endParaRPr lang="en-US" dirty="0" smtClean="0"/>
          </a:p>
          <a:p>
            <a:endParaRPr lang="en-US" i="1" dirty="0"/>
          </a:p>
          <a:p>
            <a:pPr marL="0" indent="0">
              <a:buNone/>
            </a:pPr>
            <a:r>
              <a:rPr lang="en-US" dirty="0"/>
              <a:t>		f(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it an onto function?</a:t>
            </a:r>
          </a:p>
          <a:p>
            <a:r>
              <a:rPr lang="en-US" dirty="0" smtClean="0"/>
              <a:t>Could you prove it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find a counterexample. </a:t>
            </a:r>
          </a:p>
          <a:p>
            <a:r>
              <a:rPr lang="en-US" dirty="0" smtClean="0"/>
              <a:t>That is, we need to find a </a:t>
            </a:r>
            <a:r>
              <a:rPr lang="en-US" dirty="0"/>
              <a:t>value in the </a:t>
            </a:r>
            <a:r>
              <a:rPr lang="en-US" dirty="0" smtClean="0"/>
              <a:t>target domain such that 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	</a:t>
            </a:r>
            <a:r>
              <a:rPr lang="en-US" i="1" dirty="0" err="1"/>
              <a:t>y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/>
              <a:t>Y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</a:t>
            </a:r>
            <a:r>
              <a:rPr lang="en-US" i="1" dirty="0" err="1"/>
              <a:t>x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/>
              <a:t>X</a:t>
            </a:r>
            <a:r>
              <a:rPr lang="en-US" dirty="0"/>
              <a:t>  </a:t>
            </a:r>
            <a:r>
              <a:rPr lang="en-US" dirty="0" smtClean="0"/>
              <a:t>     f(</a:t>
            </a:r>
            <a:r>
              <a:rPr lang="en-US" i="1" dirty="0" smtClean="0"/>
              <a:t>x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i="1" dirty="0" smtClean="0"/>
              <a:t>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 </a:t>
            </a:r>
            <a:r>
              <a:rPr lang="en-US" dirty="0"/>
              <a:t>= -1</a:t>
            </a:r>
          </a:p>
          <a:p>
            <a:r>
              <a:rPr lang="en-US" dirty="0"/>
              <a:t>No value of </a:t>
            </a:r>
            <a:r>
              <a:rPr lang="en-US" i="1" dirty="0"/>
              <a:t>x</a:t>
            </a:r>
            <a:r>
              <a:rPr lang="en-US" dirty="0"/>
              <a:t> plugged into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+ 4 gives </a:t>
            </a:r>
            <a:r>
              <a:rPr lang="en-US" dirty="0" smtClean="0"/>
              <a:t>value of </a:t>
            </a:r>
            <a:r>
              <a:rPr lang="en-US" dirty="0" err="1" smtClean="0"/>
              <a:t>of</a:t>
            </a:r>
            <a:r>
              <a:rPr lang="en-US" dirty="0" smtClean="0"/>
              <a:t> </a:t>
            </a:r>
            <a:r>
              <a:rPr lang="en-US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64126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One to one functions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Onto functions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Injective functions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Surjective</a:t>
            </a:r>
            <a:r>
              <a:rPr lang="en-US" dirty="0" smtClean="0"/>
              <a:t> functions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Bijective</a:t>
            </a:r>
            <a:r>
              <a:rPr lang="en-US" dirty="0" smtClean="0"/>
              <a:t>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symbolically define that a function is one-to-one (injective) with: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/>
              <a:t>: X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Y is one-to-one 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>
                <a:sym typeface="Symbol"/>
              </a:rPr>
              <a:t>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f(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) = f(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/>
              <a:t>: X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Y is one-to-one 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>
                <a:sym typeface="Symbol"/>
              </a:rPr>
              <a:t>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f(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) = f(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/>
              <a:t>this statement, how can we determine the definition of a function that is not a one-to-one function?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Take </a:t>
            </a:r>
            <a:r>
              <a:rPr lang="en-US" dirty="0"/>
              <a:t>the negation.  DO IT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	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>
                <a:sym typeface="Symbol"/>
              </a:rPr>
              <a:t>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f(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) = f(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6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Definitions (contrapositive)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Mine:</a:t>
            </a:r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/>
              <a:t>: X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Y is one-to-one 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	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>
                <a:sym typeface="Symbol"/>
              </a:rPr>
              <a:t>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f(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) = f(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Your book’s: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/>
              <a:t>: X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Y is one-to-one 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	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>
                <a:sym typeface="Symbol"/>
              </a:rPr>
              <a:t>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f(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f(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8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can symbolically define that a function is </a:t>
            </a:r>
            <a:r>
              <a:rPr lang="en-US" dirty="0" smtClean="0"/>
              <a:t>onto (</a:t>
            </a:r>
            <a:r>
              <a:rPr lang="en-US" dirty="0" err="1" smtClean="0"/>
              <a:t>surjective</a:t>
            </a:r>
            <a:r>
              <a:rPr lang="en-US" dirty="0" smtClean="0"/>
              <a:t>) </a:t>
            </a:r>
            <a:r>
              <a:rPr lang="en-US" dirty="0"/>
              <a:t>with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/>
              <a:t>: X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Y is onto	</a:t>
            </a:r>
            <a:r>
              <a:rPr lang="en-US" dirty="0" smtClean="0">
                <a:sym typeface="Symbol"/>
              </a:rPr>
              <a:t>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err="1"/>
              <a:t>y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/>
              <a:t>Y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</a:t>
            </a:r>
            <a:r>
              <a:rPr lang="en-US" i="1" dirty="0" err="1"/>
              <a:t>x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/>
              <a:t>X</a:t>
            </a:r>
            <a:r>
              <a:rPr lang="en-US" dirty="0"/>
              <a:t>  f(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could we define </a:t>
            </a:r>
            <a:r>
              <a:rPr lang="en-US" dirty="0"/>
              <a:t>that a function is </a:t>
            </a:r>
            <a:r>
              <a:rPr lang="en-US" dirty="0" smtClean="0"/>
              <a:t>NOT onto (</a:t>
            </a:r>
            <a:r>
              <a:rPr lang="en-US" dirty="0" err="1" smtClean="0"/>
              <a:t>surjective</a:t>
            </a:r>
            <a:r>
              <a:rPr lang="en-US" dirty="0" smtClean="0"/>
              <a:t>) 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/>
              <a:t>: X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Y is not onto	</a:t>
            </a:r>
            <a:r>
              <a:rPr lang="en-US" dirty="0" smtClean="0">
                <a:sym typeface="Symbol"/>
              </a:rPr>
              <a:t></a:t>
            </a:r>
            <a:r>
              <a:rPr lang="en-US" dirty="0">
                <a:sym typeface="Symbol"/>
              </a:rPr>
              <a:t> </a:t>
            </a:r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</a:t>
            </a:r>
            <a:r>
              <a:rPr lang="en-US" i="1" dirty="0" err="1"/>
              <a:t>y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/>
              <a:t>Y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</a:t>
            </a:r>
            <a:r>
              <a:rPr lang="en-US" i="1" dirty="0" err="1"/>
              <a:t>x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/>
              <a:t>X</a:t>
            </a:r>
            <a:r>
              <a:rPr lang="en-US" dirty="0"/>
              <a:t>  f(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i="1" dirty="0"/>
              <a:t>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me an example of a relation that 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bijective</a:t>
            </a:r>
            <a:r>
              <a:rPr lang="en-US" dirty="0" smtClean="0"/>
              <a:t>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injective (one-to-one) function only.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surjective</a:t>
            </a:r>
            <a:r>
              <a:rPr lang="en-US" dirty="0" smtClean="0"/>
              <a:t> (onto) function only.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function, but neither 1-to-1 or onto.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a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function.  </a:t>
            </a: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R		</a:t>
            </a:r>
            <a:endParaRPr lang="en-US" dirty="0" smtClean="0"/>
          </a:p>
          <a:p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		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dirty="0" smtClean="0"/>
              <a:t>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it a one-to-one function?</a:t>
            </a:r>
          </a:p>
          <a:p>
            <a:r>
              <a:rPr lang="en-US" dirty="0" smtClean="0"/>
              <a:t>Could you prove it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362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Symbol</vt:lpstr>
      <vt:lpstr>Times New Roman</vt:lpstr>
      <vt:lpstr>Default Design</vt:lpstr>
      <vt:lpstr>Section 4.3</vt:lpstr>
      <vt:lpstr>Activity 1</vt:lpstr>
      <vt:lpstr>Definition</vt:lpstr>
      <vt:lpstr>Definition</vt:lpstr>
      <vt:lpstr>Equivalent Definitions (contrapositive)</vt:lpstr>
      <vt:lpstr>Definition</vt:lpstr>
      <vt:lpstr>Definition</vt:lpstr>
      <vt:lpstr>Big Picture</vt:lpstr>
      <vt:lpstr>Activity 2</vt:lpstr>
      <vt:lpstr>Activity 2</vt:lpstr>
      <vt:lpstr>Activity 3</vt:lpstr>
      <vt:lpstr>Activity 3</vt:lpstr>
      <vt:lpstr>Activity 4</vt:lpstr>
      <vt:lpstr>Activity 4</vt:lpstr>
      <vt:lpstr>Activity 5</vt:lpstr>
      <vt:lpstr>Activity 5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John B Schafer</cp:lastModifiedBy>
  <cp:revision>212</cp:revision>
  <dcterms:created xsi:type="dcterms:W3CDTF">2003-08-11T17:41:56Z</dcterms:created>
  <dcterms:modified xsi:type="dcterms:W3CDTF">2018-03-02T19:52:18Z</dcterms:modified>
</cp:coreProperties>
</file>