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51" r:id="rId2"/>
    <p:sldId id="539" r:id="rId3"/>
    <p:sldId id="540" r:id="rId4"/>
    <p:sldId id="538" r:id="rId5"/>
    <p:sldId id="534" r:id="rId6"/>
    <p:sldId id="531" r:id="rId7"/>
    <p:sldId id="536" r:id="rId8"/>
    <p:sldId id="537" r:id="rId9"/>
    <p:sldId id="535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3F9B5"/>
    <a:srgbClr val="F7EEAB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3" autoAdjust="0"/>
    <p:restoredTop sz="94676" autoAdjust="0"/>
  </p:normalViewPr>
  <p:slideViewPr>
    <p:cSldViewPr>
      <p:cViewPr varScale="1">
        <p:scale>
          <a:sx n="65" d="100"/>
          <a:sy n="65" d="100"/>
        </p:scale>
        <p:origin x="1308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AE9E66D-305B-43AA-AD1D-E99818125A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9701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FCC15D5-8D6E-4FC3-9CD0-6293938D2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8216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9AC3E-C2C8-4A67-BA76-E2C5B2F784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847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3E7EA-2395-432D-B052-A5AF93E02C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93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DB2AC-3779-4DEF-8074-0AB2FA5B08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547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800EE-69A3-4DBC-9F63-ADCBB76699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654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8339D-905B-4E37-AFD2-C7AB2221A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013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F1FFC-1D2D-4136-9BFB-C692AA747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557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283F9E-E4E9-46DF-B722-CE1C1FCCCE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043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7D6F3-A0DC-429D-B050-6D6F783B8E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4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EC05A-DA11-4252-B786-9F05AB884F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415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85272B-CC5B-4BDF-BED8-AB9684B759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607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E54B8-CC56-413B-AFCB-0A40C57B8E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968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61085-0C87-4E9B-B8FC-151062EDAD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71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D41D0858-AC92-4A99-8E6D-B0051BD4F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Section 2.5</a:t>
            </a:r>
          </a:p>
        </p:txBody>
      </p:sp>
      <p:sp>
        <p:nvSpPr>
          <p:cNvPr id="2051" name="Subtitle 4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8153400" cy="1752600"/>
          </a:xfrm>
        </p:spPr>
        <p:txBody>
          <a:bodyPr/>
          <a:lstStyle/>
          <a:p>
            <a:r>
              <a:rPr lang="en-US" sz="3600" dirty="0" smtClean="0"/>
              <a:t>Proof by cases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 at??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077200" cy="4114800"/>
          </a:xfrm>
        </p:spPr>
        <p:txBody>
          <a:bodyPr/>
          <a:lstStyle/>
          <a:p>
            <a:r>
              <a:rPr lang="en-US" dirty="0" smtClean="0"/>
              <a:t>Today we will wrap up the chapter on proofs.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The exam on chapter 2 will </a:t>
            </a:r>
            <a:r>
              <a:rPr lang="en-US" dirty="0" smtClean="0"/>
              <a:t>be next Wednesday.</a:t>
            </a:r>
            <a:endParaRPr lang="en-US" dirty="0" smtClean="0"/>
          </a:p>
          <a:p>
            <a:pPr lvl="1"/>
            <a:r>
              <a:rPr lang="en-US" dirty="0" smtClean="0"/>
              <a:t>I have posted a “practice sheet” </a:t>
            </a:r>
          </a:p>
        </p:txBody>
      </p:sp>
    </p:spTree>
    <p:extLst>
      <p:ext uri="{BB962C8B-B14F-4D97-AF65-F5344CB8AC3E}">
        <p14:creationId xmlns:p14="http://schemas.microsoft.com/office/powerpoint/2010/main" val="3119784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techniques have we studied so far?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279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product of any two consecutive integers is even.</a:t>
            </a:r>
          </a:p>
        </p:txBody>
      </p:sp>
    </p:spTree>
    <p:extLst>
      <p:ext uri="{BB962C8B-B14F-4D97-AF65-F5344CB8AC3E}">
        <p14:creationId xmlns:p14="http://schemas.microsoft.com/office/powerpoint/2010/main" val="3299009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by Cases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a general proof over ALL cases is nearly impossible to do.</a:t>
            </a:r>
            <a:endParaRPr lang="en-US" dirty="0"/>
          </a:p>
          <a:p>
            <a:pPr lvl="1"/>
            <a:r>
              <a:rPr lang="en-US" dirty="0" smtClean="0"/>
              <a:t>But, the proof can be clearly divided into several distinct </a:t>
            </a:r>
            <a:r>
              <a:rPr lang="en-US" b="1" i="1" dirty="0" smtClean="0"/>
              <a:t>cases</a:t>
            </a:r>
            <a:r>
              <a:rPr lang="en-US" dirty="0" smtClean="0"/>
              <a:t> which cover all possible situations.</a:t>
            </a:r>
          </a:p>
          <a:p>
            <a:pPr lvl="1"/>
            <a:r>
              <a:rPr lang="en-US" dirty="0" smtClean="0"/>
              <a:t>The proof then consists of several smaller proofs where you cover each case individually.</a:t>
            </a:r>
          </a:p>
        </p:txBody>
      </p:sp>
    </p:spTree>
    <p:extLst>
      <p:ext uri="{BB962C8B-B14F-4D97-AF65-F5344CB8AC3E}">
        <p14:creationId xmlns:p14="http://schemas.microsoft.com/office/powerpoint/2010/main" val="369087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this technique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product of any two consecutive integers is even.</a:t>
            </a:r>
          </a:p>
        </p:txBody>
      </p:sp>
    </p:spTree>
    <p:extLst>
      <p:ext uri="{BB962C8B-B14F-4D97-AF65-F5344CB8AC3E}">
        <p14:creationId xmlns:p14="http://schemas.microsoft.com/office/powerpoint/2010/main" val="923042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this technique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Prove that if </a:t>
            </a:r>
            <a:r>
              <a:rPr lang="en-US" dirty="0" smtClean="0"/>
              <a:t>a</a:t>
            </a:r>
            <a:r>
              <a:rPr lang="en-US" dirty="0"/>
              <a:t> and </a:t>
            </a:r>
            <a:r>
              <a:rPr lang="en-US" dirty="0" smtClean="0"/>
              <a:t>b</a:t>
            </a:r>
            <a:r>
              <a:rPr lang="en-US" dirty="0"/>
              <a:t> are real numbers, </a:t>
            </a:r>
            <a:r>
              <a:rPr lang="en-US" dirty="0" smtClean="0"/>
              <a:t>where neither is equal to zero, </a:t>
            </a:r>
            <a:r>
              <a:rPr lang="en-US" dirty="0"/>
              <a:t>then  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 </a:t>
            </a: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162299"/>
            <a:ext cx="1904999" cy="1035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116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this technique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all real numbers x, </a:t>
            </a:r>
          </a:p>
          <a:p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8" y="2895601"/>
            <a:ext cx="3000377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2045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this technique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 </a:t>
            </a:r>
            <a:r>
              <a:rPr lang="en-US" dirty="0" smtClean="0"/>
              <a:t>n</a:t>
            </a:r>
            <a:r>
              <a:rPr lang="en-US" dirty="0"/>
              <a:t> be an integer. If </a:t>
            </a:r>
            <a:r>
              <a:rPr lang="en-US" dirty="0" smtClean="0"/>
              <a:t>3</a:t>
            </a:r>
            <a:r>
              <a:rPr lang="en-US" dirty="0"/>
              <a:t> does not divide </a:t>
            </a:r>
            <a:r>
              <a:rPr lang="en-US" dirty="0" smtClean="0"/>
              <a:t>n</a:t>
            </a:r>
            <a:r>
              <a:rPr lang="en-US" dirty="0"/>
              <a:t>, then </a:t>
            </a:r>
            <a:r>
              <a:rPr lang="en-US" dirty="0" smtClean="0"/>
              <a:t>3</a:t>
            </a:r>
            <a:r>
              <a:rPr lang="en-US" dirty="0"/>
              <a:t> divides </a:t>
            </a:r>
            <a:r>
              <a:rPr lang="en-US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−</a:t>
            </a:r>
            <a:r>
              <a:rPr lang="en-US" dirty="0"/>
              <a:t>1.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5946796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1555</TotalTime>
  <Words>142</Words>
  <Application>Microsoft Office PowerPoint</Application>
  <PresentationFormat>On-screen Show (4:3)</PresentationFormat>
  <Paragraphs>23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Times New Roman</vt:lpstr>
      <vt:lpstr>Default Design</vt:lpstr>
      <vt:lpstr>Section 2.5</vt:lpstr>
      <vt:lpstr>Where are we at??</vt:lpstr>
      <vt:lpstr>What techniques have we studied so far?</vt:lpstr>
      <vt:lpstr>Prove</vt:lpstr>
      <vt:lpstr>Proof by Cases</vt:lpstr>
      <vt:lpstr>Examples of this technique</vt:lpstr>
      <vt:lpstr>Examples of this technique</vt:lpstr>
      <vt:lpstr>Examples of this technique</vt:lpstr>
      <vt:lpstr>Examples of this technique</vt:lpstr>
    </vt:vector>
  </TitlesOfParts>
  <Company>College of Natural Science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CS I</dc:title>
  <dc:creator>System Administrator</dc:creator>
  <cp:lastModifiedBy>John B Schafer</cp:lastModifiedBy>
  <cp:revision>186</cp:revision>
  <dcterms:created xsi:type="dcterms:W3CDTF">2003-08-11T17:41:56Z</dcterms:created>
  <dcterms:modified xsi:type="dcterms:W3CDTF">2017-02-08T20:20:32Z</dcterms:modified>
</cp:coreProperties>
</file>