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51" r:id="rId2"/>
    <p:sldId id="558" r:id="rId3"/>
    <p:sldId id="549" r:id="rId4"/>
    <p:sldId id="556" r:id="rId5"/>
    <p:sldId id="551" r:id="rId6"/>
    <p:sldId id="550" r:id="rId7"/>
    <p:sldId id="559" r:id="rId8"/>
    <p:sldId id="554" r:id="rId9"/>
    <p:sldId id="552" r:id="rId10"/>
    <p:sldId id="553" r:id="rId11"/>
    <p:sldId id="555" r:id="rId12"/>
    <p:sldId id="55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3" autoAdjust="0"/>
    <p:restoredTop sz="94676" autoAdjust="0"/>
  </p:normalViewPr>
  <p:slideViewPr>
    <p:cSldViewPr>
      <p:cViewPr varScale="1">
        <p:scale>
          <a:sx n="76" d="100"/>
          <a:sy n="76" d="100"/>
        </p:scale>
        <p:origin x="9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r>
              <a:rPr lang="en-US" sz="3600" dirty="0" smtClean="0"/>
              <a:t>Algorithm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462" y="2514600"/>
            <a:ext cx="8497075" cy="304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06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algorithm has a runtime that calculates out to be: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(n) = 2n</a:t>
            </a:r>
            <a:r>
              <a:rPr lang="en-US" baseline="30000" dirty="0" smtClean="0"/>
              <a:t>3</a:t>
            </a:r>
            <a:r>
              <a:rPr lang="en-US" dirty="0" smtClean="0"/>
              <a:t> + 4n</a:t>
            </a:r>
            <a:r>
              <a:rPr lang="en-US" baseline="30000" dirty="0" smtClean="0"/>
              <a:t>2</a:t>
            </a:r>
            <a:r>
              <a:rPr lang="en-US" dirty="0" smtClean="0"/>
              <a:t> + 7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Let’s evaluate the function for a couple of different values of 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6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1143000"/>
          </a:xfrm>
        </p:spPr>
        <p:txBody>
          <a:bodyPr/>
          <a:lstStyle/>
          <a:p>
            <a:r>
              <a:rPr lang="en-US" dirty="0" smtClean="0"/>
              <a:t>What do I want you to be able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an algorithm and give me a reasonable approximation of it’s f()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an algorithm and give me it’s Big-Oh.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given an f() for an algorithm and identify it’s Big-Oh.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the “order” of the “</a:t>
            </a:r>
            <a:r>
              <a:rPr lang="en-US" smtClean="0"/>
              <a:t>growth terms”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4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an algorithm in pseudocode for the following input and output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Input: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,...,a</a:t>
            </a:r>
            <a:r>
              <a:rPr lang="en-US" baseline="-25000" dirty="0"/>
              <a:t>n</a:t>
            </a:r>
            <a:r>
              <a:rPr lang="en-US" dirty="0"/>
              <a:t>, a sequence of numbers, where n ≥ 2</a:t>
            </a:r>
            <a:br>
              <a:rPr lang="en-US" dirty="0"/>
            </a:br>
            <a:r>
              <a:rPr lang="en-US" dirty="0"/>
              <a:t>          n, the length of the sequence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Output</a:t>
            </a:r>
            <a:r>
              <a:rPr lang="en-US" dirty="0"/>
              <a:t>: The second smallest number in the sequence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69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want you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chapter is about Computational Complexity.</a:t>
            </a:r>
          </a:p>
          <a:p>
            <a:pPr lvl="1"/>
            <a:r>
              <a:rPr lang="en-US" dirty="0" smtClean="0"/>
              <a:t>What does that mean?</a:t>
            </a:r>
          </a:p>
          <a:p>
            <a:pPr lvl="1"/>
            <a:endParaRPr lang="en-US" dirty="0"/>
          </a:p>
          <a:p>
            <a:r>
              <a:rPr lang="en-US" dirty="0" smtClean="0"/>
              <a:t>There are two types of complexity that a computer scientist might study:</a:t>
            </a:r>
          </a:p>
          <a:p>
            <a:pPr lvl="1"/>
            <a:r>
              <a:rPr lang="en-US" dirty="0" smtClean="0"/>
              <a:t>Time Complexity</a:t>
            </a:r>
          </a:p>
          <a:p>
            <a:pPr lvl="1"/>
            <a:r>
              <a:rPr lang="en-US" dirty="0" smtClean="0"/>
              <a:t>Space Complexity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1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f() for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f()?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9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 f() for 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057400"/>
            <a:ext cx="702945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4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 f() for 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05495"/>
            <a:ext cx="7315200" cy="398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6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Big-Oh</a:t>
            </a:r>
          </a:p>
          <a:p>
            <a:r>
              <a:rPr lang="en-US" dirty="0" smtClean="0"/>
              <a:t>Omega</a:t>
            </a:r>
          </a:p>
          <a:p>
            <a:r>
              <a:rPr lang="en-US" dirty="0" smtClean="0"/>
              <a:t>Theta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08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ton of stuff in section 7.2 about Big-Oh (or just “</a:t>
            </a:r>
            <a:r>
              <a:rPr lang="en-US" dirty="0" smtClean="0"/>
              <a:t>Oh”) </a:t>
            </a:r>
            <a:r>
              <a:rPr lang="en-US" dirty="0" smtClean="0"/>
              <a:t>notation.</a:t>
            </a:r>
          </a:p>
          <a:p>
            <a:pPr lvl="1"/>
            <a:r>
              <a:rPr lang="en-US" dirty="0" smtClean="0"/>
              <a:t>Most of it’s confusing and irrelevant</a:t>
            </a:r>
          </a:p>
          <a:p>
            <a:pPr lvl="1"/>
            <a:r>
              <a:rPr lang="en-US" dirty="0" smtClean="0"/>
              <a:t>What it really boils down to is:</a:t>
            </a:r>
          </a:p>
          <a:p>
            <a:pPr lvl="2"/>
            <a:r>
              <a:rPr lang="en-US" dirty="0" smtClean="0"/>
              <a:t>Identify the factor with the largest growth</a:t>
            </a:r>
          </a:p>
          <a:p>
            <a:pPr lvl="2"/>
            <a:r>
              <a:rPr lang="en-US" dirty="0" smtClean="0"/>
              <a:t>Throw away all the other terms</a:t>
            </a:r>
          </a:p>
          <a:p>
            <a:pPr lvl="2"/>
            <a:r>
              <a:rPr lang="en-US" dirty="0" smtClean="0"/>
              <a:t>Ignore the Constant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21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 Factors?</a:t>
            </a:r>
          </a:p>
          <a:p>
            <a:pPr lvl="1"/>
            <a:r>
              <a:rPr lang="en-US" dirty="0" smtClean="0"/>
              <a:t>What were these?</a:t>
            </a:r>
          </a:p>
          <a:p>
            <a:pPr lvl="1"/>
            <a:r>
              <a:rPr lang="en-US" dirty="0" smtClean="0"/>
              <a:t>3n   versus   2n</a:t>
            </a:r>
          </a:p>
          <a:p>
            <a:pPr lvl="1"/>
            <a:endParaRPr lang="en-US" dirty="0"/>
          </a:p>
          <a:p>
            <a:r>
              <a:rPr lang="en-US" dirty="0" smtClean="0"/>
              <a:t>We typically ignore the constant factors?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Because we aren’t really interested in ACTUAL time but instead in the “growth rate”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45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3188</TotalTime>
  <Words>276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 New Roman</vt:lpstr>
      <vt:lpstr>Default Design</vt:lpstr>
      <vt:lpstr>Chapter 7</vt:lpstr>
      <vt:lpstr>From last time</vt:lpstr>
      <vt:lpstr>What I want you to know</vt:lpstr>
      <vt:lpstr>Determining f() for a function</vt:lpstr>
      <vt:lpstr>Estimate f() for …</vt:lpstr>
      <vt:lpstr>Estimate f() for …</vt:lpstr>
      <vt:lpstr>Vocabulary</vt:lpstr>
      <vt:lpstr>Big-Oh Notation</vt:lpstr>
      <vt:lpstr>Additional Vocabulary</vt:lpstr>
      <vt:lpstr>PowerPoint Presentation</vt:lpstr>
      <vt:lpstr>Consider the following</vt:lpstr>
      <vt:lpstr>What do I want you to be able to do?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John B Schafer</cp:lastModifiedBy>
  <cp:revision>222</cp:revision>
  <dcterms:created xsi:type="dcterms:W3CDTF">2003-08-11T17:41:56Z</dcterms:created>
  <dcterms:modified xsi:type="dcterms:W3CDTF">2018-03-19T15:50:01Z</dcterms:modified>
</cp:coreProperties>
</file>